
<file path=[Content_Types].xml><?xml version="1.0" encoding="utf-8"?>
<Types xmlns="http://schemas.openxmlformats.org/package/2006/content-types">
  <Default Extension="xml" ContentType="application/xml"/>
  <Default Extension="png" ContentType="image/png"/>
  <Default Extension="tiff" ContentType="image/tiff"/>
  <Default Extension="rels" ContentType="application/vnd.openxmlformats-package.relationships+xml"/>
  <Default Extension="vml" ContentType="application/vnd.openxmlformats-officedocument.vmlDrawing"/>
  <Default Extension="wmf" ContentType="image/x-wmf"/>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87" r:id="rId14"/>
    <p:sldId id="288" r:id="rId15"/>
    <p:sldId id="289" r:id="rId16"/>
    <p:sldId id="290" r:id="rId17"/>
    <p:sldId id="291" r:id="rId18"/>
    <p:sldId id="270" r:id="rId19"/>
    <p:sldId id="304" r:id="rId20"/>
    <p:sldId id="306" r:id="rId21"/>
    <p:sldId id="293" r:id="rId22"/>
    <p:sldId id="278" r:id="rId23"/>
    <p:sldId id="301" r:id="rId24"/>
    <p:sldId id="302" r:id="rId25"/>
    <p:sldId id="279" r:id="rId26"/>
    <p:sldId id="303" r:id="rId27"/>
    <p:sldId id="280" r:id="rId28"/>
    <p:sldId id="296" r:id="rId29"/>
    <p:sldId id="281" r:id="rId30"/>
    <p:sldId id="297" r:id="rId31"/>
    <p:sldId id="282" r:id="rId32"/>
    <p:sldId id="283" r:id="rId33"/>
    <p:sldId id="284" r:id="rId34"/>
    <p:sldId id="285" r:id="rId35"/>
    <p:sldId id="271" r:id="rId36"/>
    <p:sldId id="272" r:id="rId37"/>
    <p:sldId id="273" r:id="rId38"/>
    <p:sldId id="274" r:id="rId39"/>
    <p:sldId id="275" r:id="rId40"/>
    <p:sldId id="298" r:id="rId41"/>
    <p:sldId id="265" r:id="rId42"/>
    <p:sldId id="2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711"/>
    <p:restoredTop sz="88792"/>
  </p:normalViewPr>
  <p:slideViewPr>
    <p:cSldViewPr snapToGrid="0" snapToObjects="1">
      <p:cViewPr varScale="1">
        <p:scale>
          <a:sx n="102" d="100"/>
          <a:sy n="102" d="100"/>
        </p:scale>
        <p:origin x="200" y="248"/>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8EB215-E2ED-F246-9FA2-562717CE8A39}"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9E5EF7EA-4E79-6649-B87C-AAA0D03A00E9}">
      <dgm:prSet/>
      <dgm:spPr/>
      <dgm:t>
        <a:bodyPr/>
        <a:lstStyle/>
        <a:p>
          <a:pPr rtl="0"/>
          <a:r>
            <a:rPr lang="en-US" smtClean="0"/>
            <a:t>Data mining</a:t>
          </a:r>
          <a:endParaRPr lang="en-US"/>
        </a:p>
      </dgm:t>
    </dgm:pt>
    <dgm:pt modelId="{344334C0-2BC6-7B4A-9922-9B7F2A63956C}" type="parTrans" cxnId="{844951E8-237C-0045-A296-89E0EACB5269}">
      <dgm:prSet/>
      <dgm:spPr/>
      <dgm:t>
        <a:bodyPr/>
        <a:lstStyle/>
        <a:p>
          <a:endParaRPr lang="en-US"/>
        </a:p>
      </dgm:t>
    </dgm:pt>
    <dgm:pt modelId="{24B828B1-3F3E-724B-96CF-FA1E8469EB3A}" type="sibTrans" cxnId="{844951E8-237C-0045-A296-89E0EACB5269}">
      <dgm:prSet/>
      <dgm:spPr/>
      <dgm:t>
        <a:bodyPr/>
        <a:lstStyle/>
        <a:p>
          <a:endParaRPr lang="en-US"/>
        </a:p>
      </dgm:t>
    </dgm:pt>
    <dgm:pt modelId="{74D71E7A-A07A-C04D-A073-87FF4A3D169C}">
      <dgm:prSet/>
      <dgm:spPr/>
      <dgm:t>
        <a:bodyPr/>
        <a:lstStyle/>
        <a:p>
          <a:pPr rtl="0"/>
          <a:r>
            <a:rPr lang="en-US" smtClean="0"/>
            <a:t>Using data to make predictions</a:t>
          </a:r>
          <a:endParaRPr lang="en-US"/>
        </a:p>
      </dgm:t>
    </dgm:pt>
    <dgm:pt modelId="{EA58A3A9-09EA-E249-A2DD-8CB09B9DA92C}" type="parTrans" cxnId="{AE690F21-917F-4841-A4EB-5F8922B70182}">
      <dgm:prSet/>
      <dgm:spPr/>
      <dgm:t>
        <a:bodyPr/>
        <a:lstStyle/>
        <a:p>
          <a:endParaRPr lang="en-US"/>
        </a:p>
      </dgm:t>
    </dgm:pt>
    <dgm:pt modelId="{9644FF6B-28EA-CA45-8A2F-0FC2FB1D3D30}" type="sibTrans" cxnId="{AE690F21-917F-4841-A4EB-5F8922B70182}">
      <dgm:prSet/>
      <dgm:spPr/>
      <dgm:t>
        <a:bodyPr/>
        <a:lstStyle/>
        <a:p>
          <a:endParaRPr lang="en-US"/>
        </a:p>
      </dgm:t>
    </dgm:pt>
    <dgm:pt modelId="{46A52A1E-08D0-B54D-A99A-479F4AB4F23E}">
      <dgm:prSet/>
      <dgm:spPr/>
      <dgm:t>
        <a:bodyPr/>
        <a:lstStyle/>
        <a:p>
          <a:pPr rtl="0"/>
          <a:r>
            <a:rPr lang="en-US" smtClean="0"/>
            <a:t>Ipython notebook</a:t>
          </a:r>
          <a:endParaRPr lang="en-US"/>
        </a:p>
      </dgm:t>
    </dgm:pt>
    <dgm:pt modelId="{02E4D956-8E25-3A40-813C-3686D4912070}" type="parTrans" cxnId="{18D3DBDA-9B5A-5D4C-A2FE-401501311873}">
      <dgm:prSet/>
      <dgm:spPr/>
      <dgm:t>
        <a:bodyPr/>
        <a:lstStyle/>
        <a:p>
          <a:endParaRPr lang="en-US"/>
        </a:p>
      </dgm:t>
    </dgm:pt>
    <dgm:pt modelId="{434AAB6B-6049-5E44-BBF7-BBEFF62A9C2A}" type="sibTrans" cxnId="{18D3DBDA-9B5A-5D4C-A2FE-401501311873}">
      <dgm:prSet/>
      <dgm:spPr/>
      <dgm:t>
        <a:bodyPr/>
        <a:lstStyle/>
        <a:p>
          <a:endParaRPr lang="en-US"/>
        </a:p>
      </dgm:t>
    </dgm:pt>
    <dgm:pt modelId="{0B167352-B052-2349-B9B0-9D171D61D1A6}">
      <dgm:prSet/>
      <dgm:spPr/>
      <dgm:t>
        <a:bodyPr/>
        <a:lstStyle/>
        <a:p>
          <a:pPr rtl="0"/>
          <a:r>
            <a:rPr lang="en-US" smtClean="0"/>
            <a:t>IPython Notebook is a web-based interactive computational environment for creating IPython notebooks. An IPython notebook is a JSON document containing an ordered list of input/output cells which can contain code, text, mathematics, plots and rich media.</a:t>
          </a:r>
          <a:endParaRPr lang="en-US"/>
        </a:p>
      </dgm:t>
    </dgm:pt>
    <dgm:pt modelId="{DF4A2A57-EA85-C04C-953E-EBE4571E0DED}" type="parTrans" cxnId="{E471CE51-C305-094B-BB58-4D160DB3B1AF}">
      <dgm:prSet/>
      <dgm:spPr/>
      <dgm:t>
        <a:bodyPr/>
        <a:lstStyle/>
        <a:p>
          <a:endParaRPr lang="en-US"/>
        </a:p>
      </dgm:t>
    </dgm:pt>
    <dgm:pt modelId="{BA090D0E-575A-314A-9F1C-146AEF18C362}" type="sibTrans" cxnId="{E471CE51-C305-094B-BB58-4D160DB3B1AF}">
      <dgm:prSet/>
      <dgm:spPr/>
      <dgm:t>
        <a:bodyPr/>
        <a:lstStyle/>
        <a:p>
          <a:endParaRPr lang="en-US"/>
        </a:p>
      </dgm:t>
    </dgm:pt>
    <dgm:pt modelId="{183F9B80-8A9E-154B-BB4A-352C76AC865C}">
      <dgm:prSet/>
      <dgm:spPr/>
      <dgm:t>
        <a:bodyPr/>
        <a:lstStyle/>
        <a:p>
          <a:pPr rtl="0"/>
          <a:r>
            <a:rPr lang="hr-HR" smtClean="0"/>
            <a:t>D3.js</a:t>
          </a:r>
          <a:endParaRPr lang="hr-HR"/>
        </a:p>
      </dgm:t>
    </dgm:pt>
    <dgm:pt modelId="{45C940CF-E6AE-DE46-B4E5-8942ED04F678}" type="parTrans" cxnId="{891FD972-0741-564D-8EDA-EF98CD22D565}">
      <dgm:prSet/>
      <dgm:spPr/>
      <dgm:t>
        <a:bodyPr/>
        <a:lstStyle/>
        <a:p>
          <a:endParaRPr lang="en-US"/>
        </a:p>
      </dgm:t>
    </dgm:pt>
    <dgm:pt modelId="{8B9B9A7C-CB02-4047-B71F-2221C10857B3}" type="sibTrans" cxnId="{891FD972-0741-564D-8EDA-EF98CD22D565}">
      <dgm:prSet/>
      <dgm:spPr/>
      <dgm:t>
        <a:bodyPr/>
        <a:lstStyle/>
        <a:p>
          <a:endParaRPr lang="en-US"/>
        </a:p>
      </dgm:t>
    </dgm:pt>
    <dgm:pt modelId="{48453384-9F0F-574A-B14C-444A81245A21}">
      <dgm:prSet/>
      <dgm:spPr/>
      <dgm:t>
        <a:bodyPr/>
        <a:lstStyle/>
        <a:p>
          <a:pPr rtl="0"/>
          <a:r>
            <a:rPr lang="en-US" smtClean="0"/>
            <a:t>JavaScript library for producing dynamic, interactive data visualizations in web browsers. It makes use of the widely implemented SVG, HTML5, and CSS standards. It is the successor to the earlier Protovis framework.</a:t>
          </a:r>
          <a:endParaRPr lang="en-US"/>
        </a:p>
      </dgm:t>
    </dgm:pt>
    <dgm:pt modelId="{1C6D713F-170F-6B47-821C-0A6DECD671D2}" type="parTrans" cxnId="{8220C91B-463E-F541-A88B-28F296BD8E8C}">
      <dgm:prSet/>
      <dgm:spPr/>
      <dgm:t>
        <a:bodyPr/>
        <a:lstStyle/>
        <a:p>
          <a:endParaRPr lang="en-US"/>
        </a:p>
      </dgm:t>
    </dgm:pt>
    <dgm:pt modelId="{33F15AF3-56D7-114C-8A71-A1D7B4A1B271}" type="sibTrans" cxnId="{8220C91B-463E-F541-A88B-28F296BD8E8C}">
      <dgm:prSet/>
      <dgm:spPr/>
      <dgm:t>
        <a:bodyPr/>
        <a:lstStyle/>
        <a:p>
          <a:endParaRPr lang="en-US"/>
        </a:p>
      </dgm:t>
    </dgm:pt>
    <dgm:pt modelId="{130609B3-1BFB-C94D-A0EB-0BB1B48191E8}" type="pres">
      <dgm:prSet presAssocID="{5A8EB215-E2ED-F246-9FA2-562717CE8A39}" presName="Name0" presStyleCnt="0">
        <dgm:presLayoutVars>
          <dgm:dir/>
          <dgm:animLvl val="lvl"/>
          <dgm:resizeHandles val="exact"/>
        </dgm:presLayoutVars>
      </dgm:prSet>
      <dgm:spPr/>
      <dgm:t>
        <a:bodyPr/>
        <a:lstStyle/>
        <a:p>
          <a:endParaRPr lang="en-US"/>
        </a:p>
      </dgm:t>
    </dgm:pt>
    <dgm:pt modelId="{FEC86C5A-CB96-CE4D-9C2A-36B6F6D80019}" type="pres">
      <dgm:prSet presAssocID="{9E5EF7EA-4E79-6649-B87C-AAA0D03A00E9}" presName="linNode" presStyleCnt="0"/>
      <dgm:spPr/>
    </dgm:pt>
    <dgm:pt modelId="{759299BC-31BE-B84F-98BD-93BF3BAC844D}" type="pres">
      <dgm:prSet presAssocID="{9E5EF7EA-4E79-6649-B87C-AAA0D03A00E9}" presName="parentText" presStyleLbl="node1" presStyleIdx="0" presStyleCnt="3">
        <dgm:presLayoutVars>
          <dgm:chMax val="1"/>
          <dgm:bulletEnabled val="1"/>
        </dgm:presLayoutVars>
      </dgm:prSet>
      <dgm:spPr/>
      <dgm:t>
        <a:bodyPr/>
        <a:lstStyle/>
        <a:p>
          <a:endParaRPr lang="en-US"/>
        </a:p>
      </dgm:t>
    </dgm:pt>
    <dgm:pt modelId="{8F4486C6-E310-A94C-BA05-5176161FE792}" type="pres">
      <dgm:prSet presAssocID="{9E5EF7EA-4E79-6649-B87C-AAA0D03A00E9}" presName="descendantText" presStyleLbl="alignAccFollowNode1" presStyleIdx="0" presStyleCnt="3">
        <dgm:presLayoutVars>
          <dgm:bulletEnabled val="1"/>
        </dgm:presLayoutVars>
      </dgm:prSet>
      <dgm:spPr/>
      <dgm:t>
        <a:bodyPr/>
        <a:lstStyle/>
        <a:p>
          <a:endParaRPr lang="en-US"/>
        </a:p>
      </dgm:t>
    </dgm:pt>
    <dgm:pt modelId="{2163391D-DF24-6849-A8ED-0DF9EC5493A9}" type="pres">
      <dgm:prSet presAssocID="{24B828B1-3F3E-724B-96CF-FA1E8469EB3A}" presName="sp" presStyleCnt="0"/>
      <dgm:spPr/>
    </dgm:pt>
    <dgm:pt modelId="{C9932C86-2015-674F-91C1-00132B26526B}" type="pres">
      <dgm:prSet presAssocID="{46A52A1E-08D0-B54D-A99A-479F4AB4F23E}" presName="linNode" presStyleCnt="0"/>
      <dgm:spPr/>
    </dgm:pt>
    <dgm:pt modelId="{3D55BE60-1C5E-A749-AA11-BFA03B759596}" type="pres">
      <dgm:prSet presAssocID="{46A52A1E-08D0-B54D-A99A-479F4AB4F23E}" presName="parentText" presStyleLbl="node1" presStyleIdx="1" presStyleCnt="3">
        <dgm:presLayoutVars>
          <dgm:chMax val="1"/>
          <dgm:bulletEnabled val="1"/>
        </dgm:presLayoutVars>
      </dgm:prSet>
      <dgm:spPr/>
      <dgm:t>
        <a:bodyPr/>
        <a:lstStyle/>
        <a:p>
          <a:endParaRPr lang="en-US"/>
        </a:p>
      </dgm:t>
    </dgm:pt>
    <dgm:pt modelId="{8816860A-BF2A-6942-902E-8AE3AF8B88C1}" type="pres">
      <dgm:prSet presAssocID="{46A52A1E-08D0-B54D-A99A-479F4AB4F23E}" presName="descendantText" presStyleLbl="alignAccFollowNode1" presStyleIdx="1" presStyleCnt="3">
        <dgm:presLayoutVars>
          <dgm:bulletEnabled val="1"/>
        </dgm:presLayoutVars>
      </dgm:prSet>
      <dgm:spPr/>
      <dgm:t>
        <a:bodyPr/>
        <a:lstStyle/>
        <a:p>
          <a:endParaRPr lang="en-US"/>
        </a:p>
      </dgm:t>
    </dgm:pt>
    <dgm:pt modelId="{40A4D5A7-2C38-F443-98B7-7F5538F1D394}" type="pres">
      <dgm:prSet presAssocID="{434AAB6B-6049-5E44-BBF7-BBEFF62A9C2A}" presName="sp" presStyleCnt="0"/>
      <dgm:spPr/>
    </dgm:pt>
    <dgm:pt modelId="{475CF453-8AFA-A248-BE78-415E225E3D24}" type="pres">
      <dgm:prSet presAssocID="{183F9B80-8A9E-154B-BB4A-352C76AC865C}" presName="linNode" presStyleCnt="0"/>
      <dgm:spPr/>
    </dgm:pt>
    <dgm:pt modelId="{46E3EAE5-FCE5-874F-9C31-0C5236E49DB6}" type="pres">
      <dgm:prSet presAssocID="{183F9B80-8A9E-154B-BB4A-352C76AC865C}" presName="parentText" presStyleLbl="node1" presStyleIdx="2" presStyleCnt="3">
        <dgm:presLayoutVars>
          <dgm:chMax val="1"/>
          <dgm:bulletEnabled val="1"/>
        </dgm:presLayoutVars>
      </dgm:prSet>
      <dgm:spPr/>
      <dgm:t>
        <a:bodyPr/>
        <a:lstStyle/>
        <a:p>
          <a:endParaRPr lang="en-US"/>
        </a:p>
      </dgm:t>
    </dgm:pt>
    <dgm:pt modelId="{68BB92F5-447A-A843-B0EB-6CD6878D9656}" type="pres">
      <dgm:prSet presAssocID="{183F9B80-8A9E-154B-BB4A-352C76AC865C}" presName="descendantText" presStyleLbl="alignAccFollowNode1" presStyleIdx="2" presStyleCnt="3">
        <dgm:presLayoutVars>
          <dgm:bulletEnabled val="1"/>
        </dgm:presLayoutVars>
      </dgm:prSet>
      <dgm:spPr/>
      <dgm:t>
        <a:bodyPr/>
        <a:lstStyle/>
        <a:p>
          <a:endParaRPr lang="en-US"/>
        </a:p>
      </dgm:t>
    </dgm:pt>
  </dgm:ptLst>
  <dgm:cxnLst>
    <dgm:cxn modelId="{18D3DBDA-9B5A-5D4C-A2FE-401501311873}" srcId="{5A8EB215-E2ED-F246-9FA2-562717CE8A39}" destId="{46A52A1E-08D0-B54D-A99A-479F4AB4F23E}" srcOrd="1" destOrd="0" parTransId="{02E4D956-8E25-3A40-813C-3686D4912070}" sibTransId="{434AAB6B-6049-5E44-BBF7-BBEFF62A9C2A}"/>
    <dgm:cxn modelId="{8220C91B-463E-F541-A88B-28F296BD8E8C}" srcId="{183F9B80-8A9E-154B-BB4A-352C76AC865C}" destId="{48453384-9F0F-574A-B14C-444A81245A21}" srcOrd="0" destOrd="0" parTransId="{1C6D713F-170F-6B47-821C-0A6DECD671D2}" sibTransId="{33F15AF3-56D7-114C-8A71-A1D7B4A1B271}"/>
    <dgm:cxn modelId="{4C27AB47-32FC-DF4A-983E-DE7F1902D55A}" type="presOf" srcId="{48453384-9F0F-574A-B14C-444A81245A21}" destId="{68BB92F5-447A-A843-B0EB-6CD6878D9656}" srcOrd="0" destOrd="0" presId="urn:microsoft.com/office/officeart/2005/8/layout/vList5"/>
    <dgm:cxn modelId="{F514DFE5-FD37-6540-B32D-05D65AF240A0}" type="presOf" srcId="{46A52A1E-08D0-B54D-A99A-479F4AB4F23E}" destId="{3D55BE60-1C5E-A749-AA11-BFA03B759596}" srcOrd="0" destOrd="0" presId="urn:microsoft.com/office/officeart/2005/8/layout/vList5"/>
    <dgm:cxn modelId="{A44B452C-0B94-EF4D-9D2A-6D803391CDBD}" type="presOf" srcId="{9E5EF7EA-4E79-6649-B87C-AAA0D03A00E9}" destId="{759299BC-31BE-B84F-98BD-93BF3BAC844D}" srcOrd="0" destOrd="0" presId="urn:microsoft.com/office/officeart/2005/8/layout/vList5"/>
    <dgm:cxn modelId="{E24D476D-BB5C-BC40-BA57-C48D9C75FB40}" type="presOf" srcId="{0B167352-B052-2349-B9B0-9D171D61D1A6}" destId="{8816860A-BF2A-6942-902E-8AE3AF8B88C1}" srcOrd="0" destOrd="0" presId="urn:microsoft.com/office/officeart/2005/8/layout/vList5"/>
    <dgm:cxn modelId="{E471CE51-C305-094B-BB58-4D160DB3B1AF}" srcId="{46A52A1E-08D0-B54D-A99A-479F4AB4F23E}" destId="{0B167352-B052-2349-B9B0-9D171D61D1A6}" srcOrd="0" destOrd="0" parTransId="{DF4A2A57-EA85-C04C-953E-EBE4571E0DED}" sibTransId="{BA090D0E-575A-314A-9F1C-146AEF18C362}"/>
    <dgm:cxn modelId="{AE690F21-917F-4841-A4EB-5F8922B70182}" srcId="{9E5EF7EA-4E79-6649-B87C-AAA0D03A00E9}" destId="{74D71E7A-A07A-C04D-A073-87FF4A3D169C}" srcOrd="0" destOrd="0" parTransId="{EA58A3A9-09EA-E249-A2DD-8CB09B9DA92C}" sibTransId="{9644FF6B-28EA-CA45-8A2F-0FC2FB1D3D30}"/>
    <dgm:cxn modelId="{A2515F6D-F92B-534B-841C-973DE386D641}" type="presOf" srcId="{5A8EB215-E2ED-F246-9FA2-562717CE8A39}" destId="{130609B3-1BFB-C94D-A0EB-0BB1B48191E8}" srcOrd="0" destOrd="0" presId="urn:microsoft.com/office/officeart/2005/8/layout/vList5"/>
    <dgm:cxn modelId="{6FE81373-63E6-5545-8A70-608DBF361634}" type="presOf" srcId="{74D71E7A-A07A-C04D-A073-87FF4A3D169C}" destId="{8F4486C6-E310-A94C-BA05-5176161FE792}" srcOrd="0" destOrd="0" presId="urn:microsoft.com/office/officeart/2005/8/layout/vList5"/>
    <dgm:cxn modelId="{844951E8-237C-0045-A296-89E0EACB5269}" srcId="{5A8EB215-E2ED-F246-9FA2-562717CE8A39}" destId="{9E5EF7EA-4E79-6649-B87C-AAA0D03A00E9}" srcOrd="0" destOrd="0" parTransId="{344334C0-2BC6-7B4A-9922-9B7F2A63956C}" sibTransId="{24B828B1-3F3E-724B-96CF-FA1E8469EB3A}"/>
    <dgm:cxn modelId="{1CF3897C-72EB-1040-885F-143D6C45451F}" type="presOf" srcId="{183F9B80-8A9E-154B-BB4A-352C76AC865C}" destId="{46E3EAE5-FCE5-874F-9C31-0C5236E49DB6}" srcOrd="0" destOrd="0" presId="urn:microsoft.com/office/officeart/2005/8/layout/vList5"/>
    <dgm:cxn modelId="{891FD972-0741-564D-8EDA-EF98CD22D565}" srcId="{5A8EB215-E2ED-F246-9FA2-562717CE8A39}" destId="{183F9B80-8A9E-154B-BB4A-352C76AC865C}" srcOrd="2" destOrd="0" parTransId="{45C940CF-E6AE-DE46-B4E5-8942ED04F678}" sibTransId="{8B9B9A7C-CB02-4047-B71F-2221C10857B3}"/>
    <dgm:cxn modelId="{199111B0-65F1-9047-8CED-87D7CC450323}" type="presParOf" srcId="{130609B3-1BFB-C94D-A0EB-0BB1B48191E8}" destId="{FEC86C5A-CB96-CE4D-9C2A-36B6F6D80019}" srcOrd="0" destOrd="0" presId="urn:microsoft.com/office/officeart/2005/8/layout/vList5"/>
    <dgm:cxn modelId="{3C87CDF7-ACE6-D144-AE46-972EC102030F}" type="presParOf" srcId="{FEC86C5A-CB96-CE4D-9C2A-36B6F6D80019}" destId="{759299BC-31BE-B84F-98BD-93BF3BAC844D}" srcOrd="0" destOrd="0" presId="urn:microsoft.com/office/officeart/2005/8/layout/vList5"/>
    <dgm:cxn modelId="{040E3CE7-1254-7641-8707-FB9DA1923835}" type="presParOf" srcId="{FEC86C5A-CB96-CE4D-9C2A-36B6F6D80019}" destId="{8F4486C6-E310-A94C-BA05-5176161FE792}" srcOrd="1" destOrd="0" presId="urn:microsoft.com/office/officeart/2005/8/layout/vList5"/>
    <dgm:cxn modelId="{25F231F3-DDF8-7344-953B-947E3F6F8E5A}" type="presParOf" srcId="{130609B3-1BFB-C94D-A0EB-0BB1B48191E8}" destId="{2163391D-DF24-6849-A8ED-0DF9EC5493A9}" srcOrd="1" destOrd="0" presId="urn:microsoft.com/office/officeart/2005/8/layout/vList5"/>
    <dgm:cxn modelId="{C93A6F85-CEA4-4743-A913-597B1FF0BC0D}" type="presParOf" srcId="{130609B3-1BFB-C94D-A0EB-0BB1B48191E8}" destId="{C9932C86-2015-674F-91C1-00132B26526B}" srcOrd="2" destOrd="0" presId="urn:microsoft.com/office/officeart/2005/8/layout/vList5"/>
    <dgm:cxn modelId="{26F30D18-6C49-B746-9395-3C7F3168BB99}" type="presParOf" srcId="{C9932C86-2015-674F-91C1-00132B26526B}" destId="{3D55BE60-1C5E-A749-AA11-BFA03B759596}" srcOrd="0" destOrd="0" presId="urn:microsoft.com/office/officeart/2005/8/layout/vList5"/>
    <dgm:cxn modelId="{65BE0E38-FE44-F340-ACBE-12B044F06D70}" type="presParOf" srcId="{C9932C86-2015-674F-91C1-00132B26526B}" destId="{8816860A-BF2A-6942-902E-8AE3AF8B88C1}" srcOrd="1" destOrd="0" presId="urn:microsoft.com/office/officeart/2005/8/layout/vList5"/>
    <dgm:cxn modelId="{88FC71B2-70BE-8B4A-923D-ED6502F86DDE}" type="presParOf" srcId="{130609B3-1BFB-C94D-A0EB-0BB1B48191E8}" destId="{40A4D5A7-2C38-F443-98B7-7F5538F1D394}" srcOrd="3" destOrd="0" presId="urn:microsoft.com/office/officeart/2005/8/layout/vList5"/>
    <dgm:cxn modelId="{DBAE24B1-2130-6240-9DFA-FE02B4577CFF}" type="presParOf" srcId="{130609B3-1BFB-C94D-A0EB-0BB1B48191E8}" destId="{475CF453-8AFA-A248-BE78-415E225E3D24}" srcOrd="4" destOrd="0" presId="urn:microsoft.com/office/officeart/2005/8/layout/vList5"/>
    <dgm:cxn modelId="{D2C709D5-262B-DA4C-8B9E-B346DEA74C2A}" type="presParOf" srcId="{475CF453-8AFA-A248-BE78-415E225E3D24}" destId="{46E3EAE5-FCE5-874F-9C31-0C5236E49DB6}" srcOrd="0" destOrd="0" presId="urn:microsoft.com/office/officeart/2005/8/layout/vList5"/>
    <dgm:cxn modelId="{A4D60E38-4BEE-2A4C-AF27-524F53622557}" type="presParOf" srcId="{475CF453-8AFA-A248-BE78-415E225E3D24}" destId="{68BB92F5-447A-A843-B0EB-6CD6878D965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A541C-2DD1-924E-8E3A-714A3A76461A}"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637F8A85-404F-8B49-92EF-C221AD6598CD}">
      <dgm:prSet/>
      <dgm:spPr/>
      <dgm:t>
        <a:bodyPr/>
        <a:lstStyle/>
        <a:p>
          <a:pPr rtl="0"/>
          <a:r>
            <a:rPr lang="en-US" dirty="0" smtClean="0"/>
            <a:t>Github accounts.</a:t>
          </a:r>
          <a:endParaRPr lang="en-US" dirty="0"/>
        </a:p>
      </dgm:t>
    </dgm:pt>
    <dgm:pt modelId="{33A0336D-62B1-E647-BC9C-F84F828DF0AB}" type="parTrans" cxnId="{BD60C6D3-16F3-BA4E-872E-133DD5C0E8FC}">
      <dgm:prSet/>
      <dgm:spPr/>
      <dgm:t>
        <a:bodyPr/>
        <a:lstStyle/>
        <a:p>
          <a:endParaRPr lang="en-US"/>
        </a:p>
      </dgm:t>
    </dgm:pt>
    <dgm:pt modelId="{163280A4-4506-6640-8590-6ED70523A3E8}" type="sibTrans" cxnId="{BD60C6D3-16F3-BA4E-872E-133DD5C0E8FC}">
      <dgm:prSet/>
      <dgm:spPr/>
      <dgm:t>
        <a:bodyPr/>
        <a:lstStyle/>
        <a:p>
          <a:endParaRPr lang="en-US"/>
        </a:p>
      </dgm:t>
    </dgm:pt>
    <dgm:pt modelId="{D3E183A5-9841-E74F-A1B3-E4CC51542367}">
      <dgm:prSet/>
      <dgm:spPr/>
      <dgm:t>
        <a:bodyPr/>
        <a:lstStyle/>
        <a:p>
          <a:pPr rtl="0"/>
          <a:r>
            <a:rPr lang="en-US" smtClean="0"/>
            <a:t>Willingness and perseverance.</a:t>
          </a:r>
          <a:endParaRPr lang="en-US"/>
        </a:p>
      </dgm:t>
    </dgm:pt>
    <dgm:pt modelId="{8F90F01A-082E-AD42-A1BC-0F37ACC978EF}" type="parTrans" cxnId="{C6A1F3E4-F08A-704E-A0F3-58B2B491231E}">
      <dgm:prSet/>
      <dgm:spPr/>
      <dgm:t>
        <a:bodyPr/>
        <a:lstStyle/>
        <a:p>
          <a:endParaRPr lang="en-US"/>
        </a:p>
      </dgm:t>
    </dgm:pt>
    <dgm:pt modelId="{308A8EFB-C38E-744C-B91F-DD8F12E7DB5E}" type="sibTrans" cxnId="{C6A1F3E4-F08A-704E-A0F3-58B2B491231E}">
      <dgm:prSet/>
      <dgm:spPr/>
      <dgm:t>
        <a:bodyPr/>
        <a:lstStyle/>
        <a:p>
          <a:endParaRPr lang="en-US"/>
        </a:p>
      </dgm:t>
    </dgm:pt>
    <dgm:pt modelId="{F796788F-110F-2A4A-B5EA-F5C123C0A263}" type="pres">
      <dgm:prSet presAssocID="{BAFA541C-2DD1-924E-8E3A-714A3A76461A}" presName="diagram" presStyleCnt="0">
        <dgm:presLayoutVars>
          <dgm:dir/>
          <dgm:resizeHandles val="exact"/>
        </dgm:presLayoutVars>
      </dgm:prSet>
      <dgm:spPr/>
      <dgm:t>
        <a:bodyPr/>
        <a:lstStyle/>
        <a:p>
          <a:endParaRPr lang="en-US"/>
        </a:p>
      </dgm:t>
    </dgm:pt>
    <dgm:pt modelId="{60E0C63B-58A8-1F49-B339-3AFB528421CD}" type="pres">
      <dgm:prSet presAssocID="{637F8A85-404F-8B49-92EF-C221AD6598CD}" presName="node" presStyleLbl="node1" presStyleIdx="0" presStyleCnt="2">
        <dgm:presLayoutVars>
          <dgm:bulletEnabled val="1"/>
        </dgm:presLayoutVars>
      </dgm:prSet>
      <dgm:spPr/>
      <dgm:t>
        <a:bodyPr/>
        <a:lstStyle/>
        <a:p>
          <a:endParaRPr lang="en-US"/>
        </a:p>
      </dgm:t>
    </dgm:pt>
    <dgm:pt modelId="{0855C590-D481-DA47-9E52-DEA8ACCF74E6}" type="pres">
      <dgm:prSet presAssocID="{163280A4-4506-6640-8590-6ED70523A3E8}" presName="sibTrans" presStyleCnt="0"/>
      <dgm:spPr/>
    </dgm:pt>
    <dgm:pt modelId="{986B1DDC-CDE9-1449-A219-9C4225CBDCB6}" type="pres">
      <dgm:prSet presAssocID="{D3E183A5-9841-E74F-A1B3-E4CC51542367}" presName="node" presStyleLbl="node1" presStyleIdx="1" presStyleCnt="2">
        <dgm:presLayoutVars>
          <dgm:bulletEnabled val="1"/>
        </dgm:presLayoutVars>
      </dgm:prSet>
      <dgm:spPr/>
      <dgm:t>
        <a:bodyPr/>
        <a:lstStyle/>
        <a:p>
          <a:endParaRPr lang="en-US"/>
        </a:p>
      </dgm:t>
    </dgm:pt>
  </dgm:ptLst>
  <dgm:cxnLst>
    <dgm:cxn modelId="{1DC8EE30-2F90-ED49-B314-32C4A95236CB}" type="presOf" srcId="{637F8A85-404F-8B49-92EF-C221AD6598CD}" destId="{60E0C63B-58A8-1F49-B339-3AFB528421CD}" srcOrd="0" destOrd="0" presId="urn:microsoft.com/office/officeart/2005/8/layout/default"/>
    <dgm:cxn modelId="{23341FBB-C524-A940-B7F2-61A5E723F924}" type="presOf" srcId="{BAFA541C-2DD1-924E-8E3A-714A3A76461A}" destId="{F796788F-110F-2A4A-B5EA-F5C123C0A263}" srcOrd="0" destOrd="0" presId="urn:microsoft.com/office/officeart/2005/8/layout/default"/>
    <dgm:cxn modelId="{76A747E9-A897-9D4B-AD02-3DAB0B64EDD3}" type="presOf" srcId="{D3E183A5-9841-E74F-A1B3-E4CC51542367}" destId="{986B1DDC-CDE9-1449-A219-9C4225CBDCB6}" srcOrd="0" destOrd="0" presId="urn:microsoft.com/office/officeart/2005/8/layout/default"/>
    <dgm:cxn modelId="{BD60C6D3-16F3-BA4E-872E-133DD5C0E8FC}" srcId="{BAFA541C-2DD1-924E-8E3A-714A3A76461A}" destId="{637F8A85-404F-8B49-92EF-C221AD6598CD}" srcOrd="0" destOrd="0" parTransId="{33A0336D-62B1-E647-BC9C-F84F828DF0AB}" sibTransId="{163280A4-4506-6640-8590-6ED70523A3E8}"/>
    <dgm:cxn modelId="{C6A1F3E4-F08A-704E-A0F3-58B2B491231E}" srcId="{BAFA541C-2DD1-924E-8E3A-714A3A76461A}" destId="{D3E183A5-9841-E74F-A1B3-E4CC51542367}" srcOrd="1" destOrd="0" parTransId="{8F90F01A-082E-AD42-A1BC-0F37ACC978EF}" sibTransId="{308A8EFB-C38E-744C-B91F-DD8F12E7DB5E}"/>
    <dgm:cxn modelId="{1200D76D-D783-764E-B9EF-CA6EB69D89F2}" type="presParOf" srcId="{F796788F-110F-2A4A-B5EA-F5C123C0A263}" destId="{60E0C63B-58A8-1F49-B339-3AFB528421CD}" srcOrd="0" destOrd="0" presId="urn:microsoft.com/office/officeart/2005/8/layout/default"/>
    <dgm:cxn modelId="{CBCF7A1A-B628-8340-8A6A-2E9CF30AD93D}" type="presParOf" srcId="{F796788F-110F-2A4A-B5EA-F5C123C0A263}" destId="{0855C590-D481-DA47-9E52-DEA8ACCF74E6}" srcOrd="1" destOrd="0" presId="urn:microsoft.com/office/officeart/2005/8/layout/default"/>
    <dgm:cxn modelId="{4599E453-F690-014F-98AE-6E7C449ACA44}" type="presParOf" srcId="{F796788F-110F-2A4A-B5EA-F5C123C0A263}" destId="{986B1DDC-CDE9-1449-A219-9C4225CBDCB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03360B-46E6-B940-9529-F9D051A040D6}" type="doc">
      <dgm:prSet loTypeId="urn:microsoft.com/office/officeart/2005/8/layout/process1" loCatId="process" qsTypeId="urn:microsoft.com/office/officeart/2005/8/quickstyle/simple4" qsCatId="simple" csTypeId="urn:microsoft.com/office/officeart/2005/8/colors/colorful5" csCatId="colorful" phldr="1"/>
      <dgm:spPr/>
      <dgm:t>
        <a:bodyPr/>
        <a:lstStyle/>
        <a:p>
          <a:endParaRPr lang="en-US"/>
        </a:p>
      </dgm:t>
    </dgm:pt>
    <dgm:pt modelId="{D366AFDE-219B-7943-9C46-035532BA4748}">
      <dgm:prSet/>
      <dgm:spPr/>
      <dgm:t>
        <a:bodyPr/>
        <a:lstStyle/>
        <a:p>
          <a:pPr rtl="0"/>
          <a:r>
            <a:rPr lang="en-US" dirty="0" smtClean="0"/>
            <a:t>Install python 2.7.</a:t>
          </a:r>
          <a:endParaRPr lang="en-US" dirty="0"/>
        </a:p>
      </dgm:t>
    </dgm:pt>
    <dgm:pt modelId="{528615D4-CFC1-E343-ACAA-8BA396403705}" type="parTrans" cxnId="{9E18A0ED-5408-2845-8ACB-B6689B0C37D5}">
      <dgm:prSet/>
      <dgm:spPr/>
      <dgm:t>
        <a:bodyPr/>
        <a:lstStyle/>
        <a:p>
          <a:endParaRPr lang="en-US"/>
        </a:p>
      </dgm:t>
    </dgm:pt>
    <dgm:pt modelId="{BBD18F8A-6BD2-464F-82CF-9059351B92CE}" type="sibTrans" cxnId="{9E18A0ED-5408-2845-8ACB-B6689B0C37D5}">
      <dgm:prSet/>
      <dgm:spPr/>
      <dgm:t>
        <a:bodyPr/>
        <a:lstStyle/>
        <a:p>
          <a:endParaRPr lang="en-US"/>
        </a:p>
      </dgm:t>
    </dgm:pt>
    <dgm:pt modelId="{BA739FC9-D458-3444-87DB-1747578F8E6C}">
      <dgm:prSet/>
      <dgm:spPr/>
      <dgm:t>
        <a:bodyPr/>
        <a:lstStyle/>
        <a:p>
          <a:pPr rtl="0"/>
          <a:r>
            <a:rPr lang="en-US" dirty="0" smtClean="0"/>
            <a:t>$ pip install </a:t>
          </a:r>
          <a:r>
            <a:rPr lang="en-US" dirty="0" err="1" smtClean="0"/>
            <a:t>ipython</a:t>
          </a:r>
          <a:endParaRPr lang="en-US" dirty="0"/>
        </a:p>
      </dgm:t>
    </dgm:pt>
    <dgm:pt modelId="{F7587A6F-8AAB-C047-B9ED-A39AA257F272}" type="parTrans" cxnId="{13380C4C-909F-DC44-9CE8-7C7DE2BC12F5}">
      <dgm:prSet/>
      <dgm:spPr/>
      <dgm:t>
        <a:bodyPr/>
        <a:lstStyle/>
        <a:p>
          <a:endParaRPr lang="en-US"/>
        </a:p>
      </dgm:t>
    </dgm:pt>
    <dgm:pt modelId="{67648D5A-06FE-FC49-97A0-4C5110B3F18E}" type="sibTrans" cxnId="{13380C4C-909F-DC44-9CE8-7C7DE2BC12F5}">
      <dgm:prSet/>
      <dgm:spPr/>
      <dgm:t>
        <a:bodyPr/>
        <a:lstStyle/>
        <a:p>
          <a:endParaRPr lang="en-US"/>
        </a:p>
      </dgm:t>
    </dgm:pt>
    <dgm:pt modelId="{9C837BBE-B01A-F748-8552-A0CCC811EAB4}">
      <dgm:prSet/>
      <dgm:spPr/>
      <dgm:t>
        <a:bodyPr/>
        <a:lstStyle/>
        <a:p>
          <a:r>
            <a:rPr lang="en-US" dirty="0" smtClean="0"/>
            <a:t>$ </a:t>
          </a:r>
          <a:r>
            <a:rPr lang="en-US" dirty="0" err="1" smtClean="0"/>
            <a:t>iptest</a:t>
          </a:r>
          <a:endParaRPr lang="en-US" dirty="0"/>
        </a:p>
      </dgm:t>
    </dgm:pt>
    <dgm:pt modelId="{5772F7D7-16CA-914E-88EB-6A7F2D7526D4}" type="parTrans" cxnId="{8B5EB0DB-EC5F-3942-B99C-DD7C5F9A501F}">
      <dgm:prSet/>
      <dgm:spPr/>
    </dgm:pt>
    <dgm:pt modelId="{10AE63BE-75E3-2A4C-A3FA-9D148E667178}" type="sibTrans" cxnId="{8B5EB0DB-EC5F-3942-B99C-DD7C5F9A501F}">
      <dgm:prSet/>
      <dgm:spPr/>
    </dgm:pt>
    <dgm:pt modelId="{3065D7E8-BBFB-9D48-BE11-F85906E0BF05}" type="pres">
      <dgm:prSet presAssocID="{0403360B-46E6-B940-9529-F9D051A040D6}" presName="Name0" presStyleCnt="0">
        <dgm:presLayoutVars>
          <dgm:dir/>
          <dgm:resizeHandles val="exact"/>
        </dgm:presLayoutVars>
      </dgm:prSet>
      <dgm:spPr/>
      <dgm:t>
        <a:bodyPr/>
        <a:lstStyle/>
        <a:p>
          <a:endParaRPr lang="en-US"/>
        </a:p>
      </dgm:t>
    </dgm:pt>
    <dgm:pt modelId="{25A18236-AECC-AB40-BC10-02DC7AE9D37A}" type="pres">
      <dgm:prSet presAssocID="{D366AFDE-219B-7943-9C46-035532BA4748}" presName="node" presStyleLbl="node1" presStyleIdx="0" presStyleCnt="3">
        <dgm:presLayoutVars>
          <dgm:bulletEnabled val="1"/>
        </dgm:presLayoutVars>
      </dgm:prSet>
      <dgm:spPr/>
      <dgm:t>
        <a:bodyPr/>
        <a:lstStyle/>
        <a:p>
          <a:endParaRPr lang="en-US"/>
        </a:p>
      </dgm:t>
    </dgm:pt>
    <dgm:pt modelId="{AD441C6C-F4E4-1341-8291-7E153EDFE174}" type="pres">
      <dgm:prSet presAssocID="{BBD18F8A-6BD2-464F-82CF-9059351B92CE}" presName="sibTrans" presStyleLbl="sibTrans2D1" presStyleIdx="0" presStyleCnt="2"/>
      <dgm:spPr/>
      <dgm:t>
        <a:bodyPr/>
        <a:lstStyle/>
        <a:p>
          <a:endParaRPr lang="en-US"/>
        </a:p>
      </dgm:t>
    </dgm:pt>
    <dgm:pt modelId="{C72ED04D-2A76-2446-889F-2E00C4C69139}" type="pres">
      <dgm:prSet presAssocID="{BBD18F8A-6BD2-464F-82CF-9059351B92CE}" presName="connectorText" presStyleLbl="sibTrans2D1" presStyleIdx="0" presStyleCnt="2"/>
      <dgm:spPr/>
      <dgm:t>
        <a:bodyPr/>
        <a:lstStyle/>
        <a:p>
          <a:endParaRPr lang="en-US"/>
        </a:p>
      </dgm:t>
    </dgm:pt>
    <dgm:pt modelId="{2C046DDC-97A3-C148-A9E4-4E733977E569}" type="pres">
      <dgm:prSet presAssocID="{BA739FC9-D458-3444-87DB-1747578F8E6C}" presName="node" presStyleLbl="node1" presStyleIdx="1" presStyleCnt="3">
        <dgm:presLayoutVars>
          <dgm:bulletEnabled val="1"/>
        </dgm:presLayoutVars>
      </dgm:prSet>
      <dgm:spPr/>
      <dgm:t>
        <a:bodyPr/>
        <a:lstStyle/>
        <a:p>
          <a:endParaRPr lang="en-US"/>
        </a:p>
      </dgm:t>
    </dgm:pt>
    <dgm:pt modelId="{5C6E632A-0395-1546-AAFF-99EEED1009D4}" type="pres">
      <dgm:prSet presAssocID="{67648D5A-06FE-FC49-97A0-4C5110B3F18E}" presName="sibTrans" presStyleLbl="sibTrans2D1" presStyleIdx="1" presStyleCnt="2"/>
      <dgm:spPr/>
      <dgm:t>
        <a:bodyPr/>
        <a:lstStyle/>
        <a:p>
          <a:endParaRPr lang="en-US"/>
        </a:p>
      </dgm:t>
    </dgm:pt>
    <dgm:pt modelId="{AF4A4BD4-6298-214C-AEC9-D8EE7D3AC41E}" type="pres">
      <dgm:prSet presAssocID="{67648D5A-06FE-FC49-97A0-4C5110B3F18E}" presName="connectorText" presStyleLbl="sibTrans2D1" presStyleIdx="1" presStyleCnt="2"/>
      <dgm:spPr/>
      <dgm:t>
        <a:bodyPr/>
        <a:lstStyle/>
        <a:p>
          <a:endParaRPr lang="en-US"/>
        </a:p>
      </dgm:t>
    </dgm:pt>
    <dgm:pt modelId="{0FF898D4-C844-9A4A-8713-8D78B46F94C5}" type="pres">
      <dgm:prSet presAssocID="{9C837BBE-B01A-F748-8552-A0CCC811EAB4}" presName="node" presStyleLbl="node1" presStyleIdx="2" presStyleCnt="3">
        <dgm:presLayoutVars>
          <dgm:bulletEnabled val="1"/>
        </dgm:presLayoutVars>
      </dgm:prSet>
      <dgm:spPr/>
      <dgm:t>
        <a:bodyPr/>
        <a:lstStyle/>
        <a:p>
          <a:endParaRPr lang="en-US"/>
        </a:p>
      </dgm:t>
    </dgm:pt>
  </dgm:ptLst>
  <dgm:cxnLst>
    <dgm:cxn modelId="{8B5EB0DB-EC5F-3942-B99C-DD7C5F9A501F}" srcId="{0403360B-46E6-B940-9529-F9D051A040D6}" destId="{9C837BBE-B01A-F748-8552-A0CCC811EAB4}" srcOrd="2" destOrd="0" parTransId="{5772F7D7-16CA-914E-88EB-6A7F2D7526D4}" sibTransId="{10AE63BE-75E3-2A4C-A3FA-9D148E667178}"/>
    <dgm:cxn modelId="{56449179-8FE7-CA43-9115-5114ED383FD7}" type="presOf" srcId="{BA739FC9-D458-3444-87DB-1747578F8E6C}" destId="{2C046DDC-97A3-C148-A9E4-4E733977E569}" srcOrd="0" destOrd="0" presId="urn:microsoft.com/office/officeart/2005/8/layout/process1"/>
    <dgm:cxn modelId="{9E18A0ED-5408-2845-8ACB-B6689B0C37D5}" srcId="{0403360B-46E6-B940-9529-F9D051A040D6}" destId="{D366AFDE-219B-7943-9C46-035532BA4748}" srcOrd="0" destOrd="0" parTransId="{528615D4-CFC1-E343-ACAA-8BA396403705}" sibTransId="{BBD18F8A-6BD2-464F-82CF-9059351B92CE}"/>
    <dgm:cxn modelId="{34B3C05F-FAB3-3046-8A11-DF94A2467F50}" type="presOf" srcId="{0403360B-46E6-B940-9529-F9D051A040D6}" destId="{3065D7E8-BBFB-9D48-BE11-F85906E0BF05}" srcOrd="0" destOrd="0" presId="urn:microsoft.com/office/officeart/2005/8/layout/process1"/>
    <dgm:cxn modelId="{C1973B7C-54BF-5343-A32C-AFA013F4DC0E}" type="presOf" srcId="{D366AFDE-219B-7943-9C46-035532BA4748}" destId="{25A18236-AECC-AB40-BC10-02DC7AE9D37A}" srcOrd="0" destOrd="0" presId="urn:microsoft.com/office/officeart/2005/8/layout/process1"/>
    <dgm:cxn modelId="{7A91D503-4FB1-4C4C-AD54-FE36503CC045}" type="presOf" srcId="{BBD18F8A-6BD2-464F-82CF-9059351B92CE}" destId="{C72ED04D-2A76-2446-889F-2E00C4C69139}" srcOrd="1" destOrd="0" presId="urn:microsoft.com/office/officeart/2005/8/layout/process1"/>
    <dgm:cxn modelId="{3EF49182-A5E4-5448-B637-523F2D25E405}" type="presOf" srcId="{67648D5A-06FE-FC49-97A0-4C5110B3F18E}" destId="{5C6E632A-0395-1546-AAFF-99EEED1009D4}" srcOrd="0" destOrd="0" presId="urn:microsoft.com/office/officeart/2005/8/layout/process1"/>
    <dgm:cxn modelId="{1355A0C9-5B53-BA42-B4DE-0E909706ECF0}" type="presOf" srcId="{67648D5A-06FE-FC49-97A0-4C5110B3F18E}" destId="{AF4A4BD4-6298-214C-AEC9-D8EE7D3AC41E}" srcOrd="1" destOrd="0" presId="urn:microsoft.com/office/officeart/2005/8/layout/process1"/>
    <dgm:cxn modelId="{47BA53C3-1AF3-2941-988C-5D2182953498}" type="presOf" srcId="{BBD18F8A-6BD2-464F-82CF-9059351B92CE}" destId="{AD441C6C-F4E4-1341-8291-7E153EDFE174}" srcOrd="0" destOrd="0" presId="urn:microsoft.com/office/officeart/2005/8/layout/process1"/>
    <dgm:cxn modelId="{0A8C9F88-58E8-4542-9F90-613AB0A021C0}" type="presOf" srcId="{9C837BBE-B01A-F748-8552-A0CCC811EAB4}" destId="{0FF898D4-C844-9A4A-8713-8D78B46F94C5}" srcOrd="0" destOrd="0" presId="urn:microsoft.com/office/officeart/2005/8/layout/process1"/>
    <dgm:cxn modelId="{13380C4C-909F-DC44-9CE8-7C7DE2BC12F5}" srcId="{0403360B-46E6-B940-9529-F9D051A040D6}" destId="{BA739FC9-D458-3444-87DB-1747578F8E6C}" srcOrd="1" destOrd="0" parTransId="{F7587A6F-8AAB-C047-B9ED-A39AA257F272}" sibTransId="{67648D5A-06FE-FC49-97A0-4C5110B3F18E}"/>
    <dgm:cxn modelId="{0520CC45-DEB9-7B4B-BF39-5F62C4BDAB71}" type="presParOf" srcId="{3065D7E8-BBFB-9D48-BE11-F85906E0BF05}" destId="{25A18236-AECC-AB40-BC10-02DC7AE9D37A}" srcOrd="0" destOrd="0" presId="urn:microsoft.com/office/officeart/2005/8/layout/process1"/>
    <dgm:cxn modelId="{AB50DCF1-26F3-6E43-9C16-F91F10AEC932}" type="presParOf" srcId="{3065D7E8-BBFB-9D48-BE11-F85906E0BF05}" destId="{AD441C6C-F4E4-1341-8291-7E153EDFE174}" srcOrd="1" destOrd="0" presId="urn:microsoft.com/office/officeart/2005/8/layout/process1"/>
    <dgm:cxn modelId="{37C28CF9-3587-BA4C-B4B9-E99C25148D4A}" type="presParOf" srcId="{AD441C6C-F4E4-1341-8291-7E153EDFE174}" destId="{C72ED04D-2A76-2446-889F-2E00C4C69139}" srcOrd="0" destOrd="0" presId="urn:microsoft.com/office/officeart/2005/8/layout/process1"/>
    <dgm:cxn modelId="{07BC07F7-D281-F946-871B-EB2D0BA410D8}" type="presParOf" srcId="{3065D7E8-BBFB-9D48-BE11-F85906E0BF05}" destId="{2C046DDC-97A3-C148-A9E4-4E733977E569}" srcOrd="2" destOrd="0" presId="urn:microsoft.com/office/officeart/2005/8/layout/process1"/>
    <dgm:cxn modelId="{6A171DD5-AE43-6E4F-9475-54B4B1295DA3}" type="presParOf" srcId="{3065D7E8-BBFB-9D48-BE11-F85906E0BF05}" destId="{5C6E632A-0395-1546-AAFF-99EEED1009D4}" srcOrd="3" destOrd="0" presId="urn:microsoft.com/office/officeart/2005/8/layout/process1"/>
    <dgm:cxn modelId="{EEC151C4-C608-9B4A-9906-081FB2F2050E}" type="presParOf" srcId="{5C6E632A-0395-1546-AAFF-99EEED1009D4}" destId="{AF4A4BD4-6298-214C-AEC9-D8EE7D3AC41E}" srcOrd="0" destOrd="0" presId="urn:microsoft.com/office/officeart/2005/8/layout/process1"/>
    <dgm:cxn modelId="{D22A4CA3-9296-0449-AA2F-F3891BEB24C5}" type="presParOf" srcId="{3065D7E8-BBFB-9D48-BE11-F85906E0BF05}" destId="{0FF898D4-C844-9A4A-8713-8D78B46F94C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6A124-690F-6D47-A731-A7913A0B5D9D}"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D8025527-5021-F84A-9CE7-71298CCE5776}">
      <dgm:prSet/>
      <dgm:spPr/>
      <dgm:t>
        <a:bodyPr/>
        <a:lstStyle/>
        <a:p>
          <a:pPr rtl="0"/>
          <a:r>
            <a:rPr lang="en-US" dirty="0" smtClean="0"/>
            <a:t>Notebook Dashboard</a:t>
          </a:r>
          <a:endParaRPr lang="en-US" dirty="0"/>
        </a:p>
      </dgm:t>
    </dgm:pt>
    <dgm:pt modelId="{78F798B6-E4BE-B34F-B828-7F98E4D25DE5}" type="parTrans" cxnId="{08936874-F4FE-BD45-A285-5ABA0B22DB0A}">
      <dgm:prSet/>
      <dgm:spPr/>
      <dgm:t>
        <a:bodyPr/>
        <a:lstStyle/>
        <a:p>
          <a:endParaRPr lang="en-US"/>
        </a:p>
      </dgm:t>
    </dgm:pt>
    <dgm:pt modelId="{60454631-A5D2-0640-B597-F513779238B2}" type="sibTrans" cxnId="{08936874-F4FE-BD45-A285-5ABA0B22DB0A}">
      <dgm:prSet/>
      <dgm:spPr/>
      <dgm:t>
        <a:bodyPr/>
        <a:lstStyle/>
        <a:p>
          <a:endParaRPr lang="en-US"/>
        </a:p>
      </dgm:t>
    </dgm:pt>
    <dgm:pt modelId="{1E829462-B286-3549-A2AC-7BF1C07C4AD1}">
      <dgm:prSet/>
      <dgm:spPr/>
      <dgm:t>
        <a:bodyPr/>
        <a:lstStyle/>
        <a:p>
          <a:pPr rtl="0"/>
          <a:r>
            <a:rPr lang="en-US" dirty="0" smtClean="0"/>
            <a:t>Notebook Editor</a:t>
          </a:r>
          <a:endParaRPr lang="en-US" dirty="0"/>
        </a:p>
      </dgm:t>
    </dgm:pt>
    <dgm:pt modelId="{C07D1C03-70ED-6643-95BA-D9C6E149462C}" type="parTrans" cxnId="{F867FD52-9DAF-5243-A464-D4B686005B68}">
      <dgm:prSet/>
      <dgm:spPr/>
      <dgm:t>
        <a:bodyPr/>
        <a:lstStyle/>
        <a:p>
          <a:endParaRPr lang="en-US"/>
        </a:p>
      </dgm:t>
    </dgm:pt>
    <dgm:pt modelId="{1BE70051-0A64-034C-8521-EB44FF53DA7F}" type="sibTrans" cxnId="{F867FD52-9DAF-5243-A464-D4B686005B68}">
      <dgm:prSet/>
      <dgm:spPr/>
      <dgm:t>
        <a:bodyPr/>
        <a:lstStyle/>
        <a:p>
          <a:endParaRPr lang="en-US"/>
        </a:p>
      </dgm:t>
    </dgm:pt>
    <dgm:pt modelId="{065F9A2D-26C4-BA4B-B6C5-DA4E2BE2B168}">
      <dgm:prSet/>
      <dgm:spPr/>
      <dgm:t>
        <a:bodyPr/>
        <a:lstStyle/>
        <a:p>
          <a:pPr rtl="0"/>
          <a:r>
            <a:rPr lang="en-US" dirty="0" smtClean="0"/>
            <a:t>Edit Mode and Notebook Editor</a:t>
          </a:r>
          <a:endParaRPr lang="en-US" dirty="0"/>
        </a:p>
      </dgm:t>
    </dgm:pt>
    <dgm:pt modelId="{92B432CB-50DD-2646-8DA7-596581B4693F}" type="parTrans" cxnId="{1C08A9B6-AE72-B245-A436-B1C2238E36E8}">
      <dgm:prSet/>
      <dgm:spPr/>
      <dgm:t>
        <a:bodyPr/>
        <a:lstStyle/>
        <a:p>
          <a:endParaRPr lang="en-US"/>
        </a:p>
      </dgm:t>
    </dgm:pt>
    <dgm:pt modelId="{C75DF34C-628A-1549-9BF2-3EAB04B58D03}" type="sibTrans" cxnId="{1C08A9B6-AE72-B245-A436-B1C2238E36E8}">
      <dgm:prSet/>
      <dgm:spPr/>
      <dgm:t>
        <a:bodyPr/>
        <a:lstStyle/>
        <a:p>
          <a:endParaRPr lang="en-US"/>
        </a:p>
      </dgm:t>
    </dgm:pt>
    <dgm:pt modelId="{75CE97CB-EE73-2642-91DD-8F83DE05DDAA}">
      <dgm:prSet/>
      <dgm:spPr/>
      <dgm:t>
        <a:bodyPr/>
        <a:lstStyle/>
        <a:p>
          <a:pPr rtl="0"/>
          <a:r>
            <a:rPr lang="en-US" dirty="0" smtClean="0"/>
            <a:t>File Editor</a:t>
          </a:r>
          <a:endParaRPr lang="en-US" dirty="0"/>
        </a:p>
      </dgm:t>
    </dgm:pt>
    <dgm:pt modelId="{E4BE0701-F02B-3C46-AA17-714B1C2D4381}" type="parTrans" cxnId="{A0F64261-DC8C-F647-AFE2-041A99478B2A}">
      <dgm:prSet/>
      <dgm:spPr/>
      <dgm:t>
        <a:bodyPr/>
        <a:lstStyle/>
        <a:p>
          <a:endParaRPr lang="en-US"/>
        </a:p>
      </dgm:t>
    </dgm:pt>
    <dgm:pt modelId="{7D0E8251-DB28-8F49-B942-C4F0C208E864}" type="sibTrans" cxnId="{A0F64261-DC8C-F647-AFE2-041A99478B2A}">
      <dgm:prSet/>
      <dgm:spPr/>
      <dgm:t>
        <a:bodyPr/>
        <a:lstStyle/>
        <a:p>
          <a:endParaRPr lang="en-US"/>
        </a:p>
      </dgm:t>
    </dgm:pt>
    <dgm:pt modelId="{996841F5-37BF-944E-A469-CC3378A6409A}" type="pres">
      <dgm:prSet presAssocID="{CF06A124-690F-6D47-A731-A7913A0B5D9D}" presName="diagram" presStyleCnt="0">
        <dgm:presLayoutVars>
          <dgm:dir/>
          <dgm:resizeHandles val="exact"/>
        </dgm:presLayoutVars>
      </dgm:prSet>
      <dgm:spPr/>
      <dgm:t>
        <a:bodyPr/>
        <a:lstStyle/>
        <a:p>
          <a:endParaRPr lang="en-US"/>
        </a:p>
      </dgm:t>
    </dgm:pt>
    <dgm:pt modelId="{019D4B37-0030-AD4C-BD5A-1CE825C9FB71}" type="pres">
      <dgm:prSet presAssocID="{D8025527-5021-F84A-9CE7-71298CCE5776}" presName="node" presStyleLbl="node1" presStyleIdx="0" presStyleCnt="4">
        <dgm:presLayoutVars>
          <dgm:bulletEnabled val="1"/>
        </dgm:presLayoutVars>
      </dgm:prSet>
      <dgm:spPr/>
      <dgm:t>
        <a:bodyPr/>
        <a:lstStyle/>
        <a:p>
          <a:endParaRPr lang="en-US"/>
        </a:p>
      </dgm:t>
    </dgm:pt>
    <dgm:pt modelId="{99AA7B3E-0AF4-AC41-8993-493A4639DF35}" type="pres">
      <dgm:prSet presAssocID="{60454631-A5D2-0640-B597-F513779238B2}" presName="sibTrans" presStyleCnt="0"/>
      <dgm:spPr/>
    </dgm:pt>
    <dgm:pt modelId="{5F6DE8EF-3BCE-4E44-87A0-33C9DEAC6B38}" type="pres">
      <dgm:prSet presAssocID="{1E829462-B286-3549-A2AC-7BF1C07C4AD1}" presName="node" presStyleLbl="node1" presStyleIdx="1" presStyleCnt="4">
        <dgm:presLayoutVars>
          <dgm:bulletEnabled val="1"/>
        </dgm:presLayoutVars>
      </dgm:prSet>
      <dgm:spPr/>
      <dgm:t>
        <a:bodyPr/>
        <a:lstStyle/>
        <a:p>
          <a:endParaRPr lang="en-US"/>
        </a:p>
      </dgm:t>
    </dgm:pt>
    <dgm:pt modelId="{E49B4558-C1A2-6141-B30F-12A89CCFF066}" type="pres">
      <dgm:prSet presAssocID="{1BE70051-0A64-034C-8521-EB44FF53DA7F}" presName="sibTrans" presStyleCnt="0"/>
      <dgm:spPr/>
    </dgm:pt>
    <dgm:pt modelId="{6D47408D-622F-8047-94BF-740AFE12DA64}" type="pres">
      <dgm:prSet presAssocID="{065F9A2D-26C4-BA4B-B6C5-DA4E2BE2B168}" presName="node" presStyleLbl="node1" presStyleIdx="2" presStyleCnt="4">
        <dgm:presLayoutVars>
          <dgm:bulletEnabled val="1"/>
        </dgm:presLayoutVars>
      </dgm:prSet>
      <dgm:spPr/>
      <dgm:t>
        <a:bodyPr/>
        <a:lstStyle/>
        <a:p>
          <a:endParaRPr lang="en-US"/>
        </a:p>
      </dgm:t>
    </dgm:pt>
    <dgm:pt modelId="{1F91AED4-B9CD-E44D-A28C-70548510D35C}" type="pres">
      <dgm:prSet presAssocID="{C75DF34C-628A-1549-9BF2-3EAB04B58D03}" presName="sibTrans" presStyleCnt="0"/>
      <dgm:spPr/>
    </dgm:pt>
    <dgm:pt modelId="{DD39364F-5966-574D-8D38-6F885AFA5E07}" type="pres">
      <dgm:prSet presAssocID="{75CE97CB-EE73-2642-91DD-8F83DE05DDAA}" presName="node" presStyleLbl="node1" presStyleIdx="3" presStyleCnt="4">
        <dgm:presLayoutVars>
          <dgm:bulletEnabled val="1"/>
        </dgm:presLayoutVars>
      </dgm:prSet>
      <dgm:spPr/>
      <dgm:t>
        <a:bodyPr/>
        <a:lstStyle/>
        <a:p>
          <a:endParaRPr lang="en-US"/>
        </a:p>
      </dgm:t>
    </dgm:pt>
  </dgm:ptLst>
  <dgm:cxnLst>
    <dgm:cxn modelId="{F867FD52-9DAF-5243-A464-D4B686005B68}" srcId="{CF06A124-690F-6D47-A731-A7913A0B5D9D}" destId="{1E829462-B286-3549-A2AC-7BF1C07C4AD1}" srcOrd="1" destOrd="0" parTransId="{C07D1C03-70ED-6643-95BA-D9C6E149462C}" sibTransId="{1BE70051-0A64-034C-8521-EB44FF53DA7F}"/>
    <dgm:cxn modelId="{E5E4617F-0D4D-6A45-8433-7B42F27B250A}" type="presOf" srcId="{75CE97CB-EE73-2642-91DD-8F83DE05DDAA}" destId="{DD39364F-5966-574D-8D38-6F885AFA5E07}" srcOrd="0" destOrd="0" presId="urn:microsoft.com/office/officeart/2005/8/layout/default"/>
    <dgm:cxn modelId="{08936874-F4FE-BD45-A285-5ABA0B22DB0A}" srcId="{CF06A124-690F-6D47-A731-A7913A0B5D9D}" destId="{D8025527-5021-F84A-9CE7-71298CCE5776}" srcOrd="0" destOrd="0" parTransId="{78F798B6-E4BE-B34F-B828-7F98E4D25DE5}" sibTransId="{60454631-A5D2-0640-B597-F513779238B2}"/>
    <dgm:cxn modelId="{1C08A9B6-AE72-B245-A436-B1C2238E36E8}" srcId="{CF06A124-690F-6D47-A731-A7913A0B5D9D}" destId="{065F9A2D-26C4-BA4B-B6C5-DA4E2BE2B168}" srcOrd="2" destOrd="0" parTransId="{92B432CB-50DD-2646-8DA7-596581B4693F}" sibTransId="{C75DF34C-628A-1549-9BF2-3EAB04B58D03}"/>
    <dgm:cxn modelId="{A0F64261-DC8C-F647-AFE2-041A99478B2A}" srcId="{CF06A124-690F-6D47-A731-A7913A0B5D9D}" destId="{75CE97CB-EE73-2642-91DD-8F83DE05DDAA}" srcOrd="3" destOrd="0" parTransId="{E4BE0701-F02B-3C46-AA17-714B1C2D4381}" sibTransId="{7D0E8251-DB28-8F49-B942-C4F0C208E864}"/>
    <dgm:cxn modelId="{42627EED-6BD5-0E40-8ED3-7A76BC2D52A0}" type="presOf" srcId="{1E829462-B286-3549-A2AC-7BF1C07C4AD1}" destId="{5F6DE8EF-3BCE-4E44-87A0-33C9DEAC6B38}" srcOrd="0" destOrd="0" presId="urn:microsoft.com/office/officeart/2005/8/layout/default"/>
    <dgm:cxn modelId="{812AF031-08D4-1941-BAE1-6D7B0153EBEC}" type="presOf" srcId="{CF06A124-690F-6D47-A731-A7913A0B5D9D}" destId="{996841F5-37BF-944E-A469-CC3378A6409A}" srcOrd="0" destOrd="0" presId="urn:microsoft.com/office/officeart/2005/8/layout/default"/>
    <dgm:cxn modelId="{524F935F-AC2D-8644-837C-82CF9A494E94}" type="presOf" srcId="{065F9A2D-26C4-BA4B-B6C5-DA4E2BE2B168}" destId="{6D47408D-622F-8047-94BF-740AFE12DA64}" srcOrd="0" destOrd="0" presId="urn:microsoft.com/office/officeart/2005/8/layout/default"/>
    <dgm:cxn modelId="{E5FCF01F-DF19-2644-97C7-7DB83DE7C7B0}" type="presOf" srcId="{D8025527-5021-F84A-9CE7-71298CCE5776}" destId="{019D4B37-0030-AD4C-BD5A-1CE825C9FB71}" srcOrd="0" destOrd="0" presId="urn:microsoft.com/office/officeart/2005/8/layout/default"/>
    <dgm:cxn modelId="{03CA692D-EA28-6E4D-86F4-AE05B29A1955}" type="presParOf" srcId="{996841F5-37BF-944E-A469-CC3378A6409A}" destId="{019D4B37-0030-AD4C-BD5A-1CE825C9FB71}" srcOrd="0" destOrd="0" presId="urn:microsoft.com/office/officeart/2005/8/layout/default"/>
    <dgm:cxn modelId="{6B604EF0-799C-9240-AED2-CB041AECF920}" type="presParOf" srcId="{996841F5-37BF-944E-A469-CC3378A6409A}" destId="{99AA7B3E-0AF4-AC41-8993-493A4639DF35}" srcOrd="1" destOrd="0" presId="urn:microsoft.com/office/officeart/2005/8/layout/default"/>
    <dgm:cxn modelId="{92EC256A-BD73-9841-9067-E7AEE1CD6986}" type="presParOf" srcId="{996841F5-37BF-944E-A469-CC3378A6409A}" destId="{5F6DE8EF-3BCE-4E44-87A0-33C9DEAC6B38}" srcOrd="2" destOrd="0" presId="urn:microsoft.com/office/officeart/2005/8/layout/default"/>
    <dgm:cxn modelId="{B8608486-9957-1545-814E-6E9403D5D4E0}" type="presParOf" srcId="{996841F5-37BF-944E-A469-CC3378A6409A}" destId="{E49B4558-C1A2-6141-B30F-12A89CCFF066}" srcOrd="3" destOrd="0" presId="urn:microsoft.com/office/officeart/2005/8/layout/default"/>
    <dgm:cxn modelId="{1C8860F1-B096-5A4B-86B9-E45031EB4B61}" type="presParOf" srcId="{996841F5-37BF-944E-A469-CC3378A6409A}" destId="{6D47408D-622F-8047-94BF-740AFE12DA64}" srcOrd="4" destOrd="0" presId="urn:microsoft.com/office/officeart/2005/8/layout/default"/>
    <dgm:cxn modelId="{003A6E03-91E0-5E4B-9F41-B37BA2413BD9}" type="presParOf" srcId="{996841F5-37BF-944E-A469-CC3378A6409A}" destId="{1F91AED4-B9CD-E44D-A28C-70548510D35C}" srcOrd="5" destOrd="0" presId="urn:microsoft.com/office/officeart/2005/8/layout/default"/>
    <dgm:cxn modelId="{16D57474-4BD8-3C45-A459-35F9FD5312B0}" type="presParOf" srcId="{996841F5-37BF-944E-A469-CC3378A6409A}" destId="{DD39364F-5966-574D-8D38-6F885AFA5E0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8CD9D9-6A81-9D4C-9337-8A3B7B1F2DA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BBC36F0F-8E0B-E249-9C44-7ED450DCC20B}">
      <dgm:prSet/>
      <dgm:spPr/>
      <dgm:t>
        <a:bodyPr/>
        <a:lstStyle/>
        <a:p>
          <a:pPr rtl="0"/>
          <a:r>
            <a:rPr lang="en-US" dirty="0" smtClean="0">
              <a:latin typeface="Arial" charset="0"/>
              <a:ea typeface="Arial" charset="0"/>
              <a:cs typeface="Arial" charset="0"/>
            </a:rPr>
            <a:t>TP Rate </a:t>
          </a:r>
          <a:endParaRPr lang="en-US" dirty="0">
            <a:latin typeface="Arial" charset="0"/>
            <a:ea typeface="Arial" charset="0"/>
            <a:cs typeface="Arial" charset="0"/>
          </a:endParaRPr>
        </a:p>
      </dgm:t>
    </dgm:pt>
    <dgm:pt modelId="{2C327C52-7511-FD4C-97E1-895519EE82CB}" type="parTrans" cxnId="{CE524A9C-BA39-B84B-8F43-CB4E349B9C2F}">
      <dgm:prSet/>
      <dgm:spPr/>
      <dgm:t>
        <a:bodyPr/>
        <a:lstStyle/>
        <a:p>
          <a:endParaRPr lang="en-US"/>
        </a:p>
      </dgm:t>
    </dgm:pt>
    <dgm:pt modelId="{AF383E32-1172-A947-BCC3-C60752A8C2D4}" type="sibTrans" cxnId="{CE524A9C-BA39-B84B-8F43-CB4E349B9C2F}">
      <dgm:prSet/>
      <dgm:spPr/>
      <dgm:t>
        <a:bodyPr/>
        <a:lstStyle/>
        <a:p>
          <a:endParaRPr lang="en-US"/>
        </a:p>
      </dgm:t>
    </dgm:pt>
    <dgm:pt modelId="{9A0CAFAE-2697-DA4F-98F1-6EF90DEEBB92}">
      <dgm:prSet/>
      <dgm:spPr/>
      <dgm:t>
        <a:bodyPr/>
        <a:lstStyle/>
        <a:p>
          <a:pPr rtl="0"/>
          <a:r>
            <a:rPr lang="en-US" smtClean="0">
              <a:latin typeface="Arial" charset="0"/>
              <a:ea typeface="Arial" charset="0"/>
              <a:cs typeface="Arial" charset="0"/>
            </a:rPr>
            <a:t>FP Rate </a:t>
          </a:r>
          <a:endParaRPr lang="en-US">
            <a:latin typeface="Arial" charset="0"/>
            <a:ea typeface="Arial" charset="0"/>
            <a:cs typeface="Arial" charset="0"/>
          </a:endParaRPr>
        </a:p>
      </dgm:t>
    </dgm:pt>
    <dgm:pt modelId="{BA498BE3-65E9-F74E-93F7-160AEEF544FF}" type="parTrans" cxnId="{9B94A1F6-09A0-6446-84D1-0291329A0139}">
      <dgm:prSet/>
      <dgm:spPr/>
      <dgm:t>
        <a:bodyPr/>
        <a:lstStyle/>
        <a:p>
          <a:endParaRPr lang="en-US"/>
        </a:p>
      </dgm:t>
    </dgm:pt>
    <dgm:pt modelId="{5FDDD506-835E-534B-8786-DB9AAB54D8B6}" type="sibTrans" cxnId="{9B94A1F6-09A0-6446-84D1-0291329A0139}">
      <dgm:prSet/>
      <dgm:spPr/>
      <dgm:t>
        <a:bodyPr/>
        <a:lstStyle/>
        <a:p>
          <a:endParaRPr lang="en-US"/>
        </a:p>
      </dgm:t>
    </dgm:pt>
    <dgm:pt modelId="{D4E138E4-CF26-044C-92E2-F498026AAB60}">
      <dgm:prSet/>
      <dgm:spPr/>
      <dgm:t>
        <a:bodyPr/>
        <a:lstStyle/>
        <a:p>
          <a:pPr rtl="0"/>
          <a:r>
            <a:rPr lang="en-US" dirty="0" smtClean="0">
              <a:latin typeface="Arial" charset="0"/>
              <a:ea typeface="Arial" charset="0"/>
              <a:cs typeface="Arial" charset="0"/>
            </a:rPr>
            <a:t>Precision &amp; Recall</a:t>
          </a:r>
          <a:endParaRPr lang="en-US" dirty="0">
            <a:latin typeface="Arial" charset="0"/>
            <a:ea typeface="Arial" charset="0"/>
            <a:cs typeface="Arial" charset="0"/>
          </a:endParaRPr>
        </a:p>
      </dgm:t>
    </dgm:pt>
    <dgm:pt modelId="{F81A0EDC-C06A-544D-9192-C306F564AF52}" type="parTrans" cxnId="{D31DB200-A1FA-9542-91E2-62C2D0112C60}">
      <dgm:prSet/>
      <dgm:spPr/>
      <dgm:t>
        <a:bodyPr/>
        <a:lstStyle/>
        <a:p>
          <a:endParaRPr lang="en-US"/>
        </a:p>
      </dgm:t>
    </dgm:pt>
    <dgm:pt modelId="{37F048D8-A2E6-0A40-BE37-B16B5689BC74}" type="sibTrans" cxnId="{D31DB200-A1FA-9542-91E2-62C2D0112C60}">
      <dgm:prSet/>
      <dgm:spPr/>
      <dgm:t>
        <a:bodyPr/>
        <a:lstStyle/>
        <a:p>
          <a:endParaRPr lang="en-US"/>
        </a:p>
      </dgm:t>
    </dgm:pt>
    <dgm:pt modelId="{DF48DC2F-F637-364F-A236-4D648A022596}">
      <dgm:prSet/>
      <dgm:spPr/>
      <dgm:t>
        <a:bodyPr/>
        <a:lstStyle/>
        <a:p>
          <a:pPr rtl="0"/>
          <a:r>
            <a:rPr lang="en-US" dirty="0" smtClean="0">
              <a:latin typeface="Arial" charset="0"/>
              <a:ea typeface="Arial" charset="0"/>
              <a:cs typeface="Arial" charset="0"/>
            </a:rPr>
            <a:t>F-Measure </a:t>
          </a:r>
          <a:endParaRPr lang="en-US" dirty="0">
            <a:latin typeface="Arial" charset="0"/>
            <a:ea typeface="Arial" charset="0"/>
            <a:cs typeface="Arial" charset="0"/>
          </a:endParaRPr>
        </a:p>
      </dgm:t>
    </dgm:pt>
    <dgm:pt modelId="{3509DE6C-DB6C-F745-9025-5A6B500D727F}" type="parTrans" cxnId="{BC1778C5-4DD1-F340-8BB9-37321EB6CF90}">
      <dgm:prSet/>
      <dgm:spPr/>
      <dgm:t>
        <a:bodyPr/>
        <a:lstStyle/>
        <a:p>
          <a:endParaRPr lang="en-US"/>
        </a:p>
      </dgm:t>
    </dgm:pt>
    <dgm:pt modelId="{51F457EE-BB8A-3C4C-ABAB-4C1B6AD5DA07}" type="sibTrans" cxnId="{BC1778C5-4DD1-F340-8BB9-37321EB6CF90}">
      <dgm:prSet/>
      <dgm:spPr/>
      <dgm:t>
        <a:bodyPr/>
        <a:lstStyle/>
        <a:p>
          <a:endParaRPr lang="en-US"/>
        </a:p>
      </dgm:t>
    </dgm:pt>
    <dgm:pt modelId="{F3E8F0EF-9B30-6745-8890-B54DE84244A2}">
      <dgm:prSet/>
      <dgm:spPr/>
      <dgm:t>
        <a:bodyPr/>
        <a:lstStyle/>
        <a:p>
          <a:pPr rtl="0"/>
          <a:r>
            <a:rPr lang="en-US" dirty="0" smtClean="0">
              <a:latin typeface="Arial" charset="0"/>
              <a:ea typeface="Arial" charset="0"/>
              <a:cs typeface="Arial" charset="0"/>
            </a:rPr>
            <a:t>ROC Area</a:t>
          </a:r>
          <a:endParaRPr lang="en-US" dirty="0">
            <a:latin typeface="Arial" charset="0"/>
            <a:ea typeface="Arial" charset="0"/>
            <a:cs typeface="Arial" charset="0"/>
          </a:endParaRPr>
        </a:p>
      </dgm:t>
    </dgm:pt>
    <dgm:pt modelId="{2007E576-B991-154A-8AB2-C1C646450562}" type="parTrans" cxnId="{4DDC9387-887A-594F-BF74-EEC2EEA39C20}">
      <dgm:prSet/>
      <dgm:spPr/>
      <dgm:t>
        <a:bodyPr/>
        <a:lstStyle/>
        <a:p>
          <a:endParaRPr lang="en-US"/>
        </a:p>
      </dgm:t>
    </dgm:pt>
    <dgm:pt modelId="{2C2720F0-DDB2-AA40-BC7F-27CA96E6BE2B}" type="sibTrans" cxnId="{4DDC9387-887A-594F-BF74-EEC2EEA39C20}">
      <dgm:prSet/>
      <dgm:spPr/>
      <dgm:t>
        <a:bodyPr/>
        <a:lstStyle/>
        <a:p>
          <a:endParaRPr lang="en-US"/>
        </a:p>
      </dgm:t>
    </dgm:pt>
    <dgm:pt modelId="{480FE9F4-8EB1-3048-82B9-16F2DE22BDA3}">
      <dgm:prSet/>
      <dgm:spPr/>
      <dgm:t>
        <a:bodyPr/>
        <a:lstStyle/>
        <a:p>
          <a:r>
            <a:rPr lang="en-US" dirty="0" smtClean="0"/>
            <a:t>http://</a:t>
          </a:r>
          <a:r>
            <a:rPr lang="en-US" dirty="0" err="1" smtClean="0"/>
            <a:t>bit.ly</a:t>
          </a:r>
          <a:r>
            <a:rPr lang="en-US" dirty="0" smtClean="0"/>
            <a:t>/2qj5BHP</a:t>
          </a:r>
          <a:endParaRPr lang="en-US" dirty="0"/>
        </a:p>
      </dgm:t>
    </dgm:pt>
    <dgm:pt modelId="{3AB3219B-08F9-9543-884A-F0E7F66EE674}" type="parTrans" cxnId="{31BE3DE2-DDE5-9449-81C3-75DE3C9D5628}">
      <dgm:prSet/>
      <dgm:spPr/>
      <dgm:t>
        <a:bodyPr/>
        <a:lstStyle/>
        <a:p>
          <a:endParaRPr lang="en-US"/>
        </a:p>
      </dgm:t>
    </dgm:pt>
    <dgm:pt modelId="{151220BF-A4ED-514F-84A1-9EC6593912AF}" type="sibTrans" cxnId="{31BE3DE2-DDE5-9449-81C3-75DE3C9D5628}">
      <dgm:prSet/>
      <dgm:spPr/>
      <dgm:t>
        <a:bodyPr/>
        <a:lstStyle/>
        <a:p>
          <a:endParaRPr lang="en-US"/>
        </a:p>
      </dgm:t>
    </dgm:pt>
    <dgm:pt modelId="{AF4A11AC-F09E-2D4D-8701-F2BFB6D167DA}">
      <dgm:prSet/>
      <dgm:spPr/>
      <dgm:t>
        <a:bodyPr/>
        <a:lstStyle/>
        <a:p>
          <a:r>
            <a:rPr lang="en-US" dirty="0" smtClean="0"/>
            <a:t>Confusion Matrix</a:t>
          </a:r>
          <a:endParaRPr lang="en-US" dirty="0"/>
        </a:p>
      </dgm:t>
    </dgm:pt>
    <dgm:pt modelId="{AD239FB2-99E1-E84D-B644-BD2BCD038285}" type="parTrans" cxnId="{EDBAA748-0CA3-7C45-80ED-2EC17135382F}">
      <dgm:prSet/>
      <dgm:spPr/>
      <dgm:t>
        <a:bodyPr/>
        <a:lstStyle/>
        <a:p>
          <a:endParaRPr lang="en-US"/>
        </a:p>
      </dgm:t>
    </dgm:pt>
    <dgm:pt modelId="{D63A9C9B-313E-2347-B915-CF32DAE49127}" type="sibTrans" cxnId="{EDBAA748-0CA3-7C45-80ED-2EC17135382F}">
      <dgm:prSet/>
      <dgm:spPr/>
      <dgm:t>
        <a:bodyPr/>
        <a:lstStyle/>
        <a:p>
          <a:endParaRPr lang="en-US"/>
        </a:p>
      </dgm:t>
    </dgm:pt>
    <dgm:pt modelId="{B778070A-2310-3248-9DC5-4A0D81F9143A}">
      <dgm:prSet/>
      <dgm:spPr/>
      <dgm:t>
        <a:bodyPr/>
        <a:lstStyle/>
        <a:p>
          <a:r>
            <a:rPr lang="en-US" dirty="0" smtClean="0"/>
            <a:t>http://</a:t>
          </a:r>
          <a:r>
            <a:rPr lang="en-US" dirty="0" err="1" smtClean="0"/>
            <a:t>bit.ly</a:t>
          </a:r>
          <a:r>
            <a:rPr lang="en-US" dirty="0" smtClean="0"/>
            <a:t>/2qn1vdN</a:t>
          </a:r>
          <a:endParaRPr lang="en-US" dirty="0"/>
        </a:p>
      </dgm:t>
    </dgm:pt>
    <dgm:pt modelId="{6E4EFB6A-1E8A-9E46-9868-0035576CA446}" type="parTrans" cxnId="{0E120F43-BB6E-424C-BC36-8B4B1B28D016}">
      <dgm:prSet/>
      <dgm:spPr/>
      <dgm:t>
        <a:bodyPr/>
        <a:lstStyle/>
        <a:p>
          <a:endParaRPr lang="en-US"/>
        </a:p>
      </dgm:t>
    </dgm:pt>
    <dgm:pt modelId="{F7DAACB8-0944-5F48-8D4D-EE2EFDE31167}" type="sibTrans" cxnId="{0E120F43-BB6E-424C-BC36-8B4B1B28D016}">
      <dgm:prSet/>
      <dgm:spPr/>
      <dgm:t>
        <a:bodyPr/>
        <a:lstStyle/>
        <a:p>
          <a:endParaRPr lang="en-US"/>
        </a:p>
      </dgm:t>
    </dgm:pt>
    <dgm:pt modelId="{C3B85C7A-7E94-9C4E-B96A-78FDBC2DB393}">
      <dgm:prSet/>
      <dgm:spPr/>
      <dgm:t>
        <a:bodyPr/>
        <a:lstStyle/>
        <a:p>
          <a:r>
            <a:rPr lang="en-US" dirty="0" smtClean="0"/>
            <a:t>http://</a:t>
          </a:r>
          <a:r>
            <a:rPr lang="en-US" dirty="0" err="1" smtClean="0"/>
            <a:t>bit.ly</a:t>
          </a:r>
          <a:r>
            <a:rPr lang="en-US" dirty="0" smtClean="0"/>
            <a:t>/2piTCZv</a:t>
          </a:r>
          <a:endParaRPr lang="en-US" dirty="0"/>
        </a:p>
      </dgm:t>
    </dgm:pt>
    <dgm:pt modelId="{0A3ED277-7F61-BF47-B1E2-9611A6D18B1D}" type="parTrans" cxnId="{2F173E3C-D0B9-8D4B-8486-980D2F1FF12E}">
      <dgm:prSet/>
      <dgm:spPr/>
      <dgm:t>
        <a:bodyPr/>
        <a:lstStyle/>
        <a:p>
          <a:endParaRPr lang="en-US"/>
        </a:p>
      </dgm:t>
    </dgm:pt>
    <dgm:pt modelId="{C7F2A117-0062-AF4E-8920-577272FC7CA2}" type="sibTrans" cxnId="{2F173E3C-D0B9-8D4B-8486-980D2F1FF12E}">
      <dgm:prSet/>
      <dgm:spPr/>
      <dgm:t>
        <a:bodyPr/>
        <a:lstStyle/>
        <a:p>
          <a:endParaRPr lang="en-US"/>
        </a:p>
      </dgm:t>
    </dgm:pt>
    <dgm:pt modelId="{D2B57D66-A14D-F346-890D-4861F716ED0C}">
      <dgm:prSet/>
      <dgm:spPr/>
      <dgm:t>
        <a:bodyPr/>
        <a:lstStyle/>
        <a:p>
          <a:r>
            <a:rPr lang="en-US" dirty="0" smtClean="0"/>
            <a:t>http://</a:t>
          </a:r>
          <a:r>
            <a:rPr lang="en-US" dirty="0" err="1" smtClean="0"/>
            <a:t>bit.ly</a:t>
          </a:r>
          <a:r>
            <a:rPr lang="en-US" dirty="0" smtClean="0"/>
            <a:t>/2qmYdqU</a:t>
          </a:r>
          <a:endParaRPr lang="en-US" dirty="0"/>
        </a:p>
      </dgm:t>
    </dgm:pt>
    <dgm:pt modelId="{C8C2B6C4-2F32-E94A-BC2E-DA93D34DB8C5}" type="parTrans" cxnId="{DB68DE1D-BE7F-5640-BAE4-1CEFE8DAA903}">
      <dgm:prSet/>
      <dgm:spPr/>
      <dgm:t>
        <a:bodyPr/>
        <a:lstStyle/>
        <a:p>
          <a:endParaRPr lang="en-US"/>
        </a:p>
      </dgm:t>
    </dgm:pt>
    <dgm:pt modelId="{F82CA651-02CD-7B45-9225-960D087BD975}" type="sibTrans" cxnId="{DB68DE1D-BE7F-5640-BAE4-1CEFE8DAA903}">
      <dgm:prSet/>
      <dgm:spPr/>
      <dgm:t>
        <a:bodyPr/>
        <a:lstStyle/>
        <a:p>
          <a:endParaRPr lang="en-US"/>
        </a:p>
      </dgm:t>
    </dgm:pt>
    <dgm:pt modelId="{F4850A15-DDB4-0740-8A0D-5A5D76902822}">
      <dgm:prSet/>
      <dgm:spPr/>
      <dgm:t>
        <a:bodyPr/>
        <a:lstStyle/>
        <a:p>
          <a:r>
            <a:rPr lang="en-US" dirty="0" smtClean="0"/>
            <a:t>http://</a:t>
          </a:r>
          <a:r>
            <a:rPr lang="en-US" dirty="0" err="1" smtClean="0"/>
            <a:t>bit.ly</a:t>
          </a:r>
          <a:r>
            <a:rPr lang="en-US" dirty="0" smtClean="0"/>
            <a:t>/1In2v72</a:t>
          </a:r>
          <a:endParaRPr lang="en-US" dirty="0"/>
        </a:p>
      </dgm:t>
    </dgm:pt>
    <dgm:pt modelId="{5654010A-AB18-F344-8C88-68E0E20240F8}" type="parTrans" cxnId="{32C9193A-76E3-624B-B9BA-715F0FDA31E3}">
      <dgm:prSet/>
      <dgm:spPr/>
      <dgm:t>
        <a:bodyPr/>
        <a:lstStyle/>
        <a:p>
          <a:endParaRPr lang="en-US"/>
        </a:p>
      </dgm:t>
    </dgm:pt>
    <dgm:pt modelId="{415D039F-1DDE-0646-8711-CDB7B6843780}" type="sibTrans" cxnId="{32C9193A-76E3-624B-B9BA-715F0FDA31E3}">
      <dgm:prSet/>
      <dgm:spPr/>
      <dgm:t>
        <a:bodyPr/>
        <a:lstStyle/>
        <a:p>
          <a:endParaRPr lang="en-US"/>
        </a:p>
      </dgm:t>
    </dgm:pt>
    <dgm:pt modelId="{BB44ABEB-4785-624C-B616-C3DFBA402A46}">
      <dgm:prSet/>
      <dgm:spPr/>
      <dgm:t>
        <a:bodyPr/>
        <a:lstStyle/>
        <a:p>
          <a:r>
            <a:rPr lang="en-US" dirty="0" smtClean="0"/>
            <a:t>http://</a:t>
          </a:r>
          <a:r>
            <a:rPr lang="en-US" dirty="0" err="1" smtClean="0"/>
            <a:t>bit.ly</a:t>
          </a:r>
          <a:r>
            <a:rPr lang="en-US" dirty="0" smtClean="0"/>
            <a:t>/25JMSDF</a:t>
          </a:r>
          <a:endParaRPr lang="en-US" dirty="0"/>
        </a:p>
      </dgm:t>
    </dgm:pt>
    <dgm:pt modelId="{9876E10D-3788-4F45-A77E-BA563FC4BE42}" type="parTrans" cxnId="{16B8FFFE-683D-7B46-AF5F-91463CF2A4A5}">
      <dgm:prSet/>
      <dgm:spPr/>
      <dgm:t>
        <a:bodyPr/>
        <a:lstStyle/>
        <a:p>
          <a:endParaRPr lang="en-US"/>
        </a:p>
      </dgm:t>
    </dgm:pt>
    <dgm:pt modelId="{4C005DE7-EF57-CE4E-AB77-CCF0CA7ABDC1}" type="sibTrans" cxnId="{16B8FFFE-683D-7B46-AF5F-91463CF2A4A5}">
      <dgm:prSet/>
      <dgm:spPr/>
      <dgm:t>
        <a:bodyPr/>
        <a:lstStyle/>
        <a:p>
          <a:endParaRPr lang="en-US"/>
        </a:p>
      </dgm:t>
    </dgm:pt>
    <dgm:pt modelId="{C03BB394-EDF6-334B-91F0-EC92FF18EBC6}" type="pres">
      <dgm:prSet presAssocID="{658CD9D9-6A81-9D4C-9337-8A3B7B1F2DA1}" presName="diagram" presStyleCnt="0">
        <dgm:presLayoutVars>
          <dgm:dir/>
          <dgm:resizeHandles val="exact"/>
        </dgm:presLayoutVars>
      </dgm:prSet>
      <dgm:spPr/>
      <dgm:t>
        <a:bodyPr/>
        <a:lstStyle/>
        <a:p>
          <a:endParaRPr lang="en-US"/>
        </a:p>
      </dgm:t>
    </dgm:pt>
    <dgm:pt modelId="{DF6F8743-0644-3541-8E65-D2E539E80020}" type="pres">
      <dgm:prSet presAssocID="{BBC36F0F-8E0B-E249-9C44-7ED450DCC20B}" presName="node" presStyleLbl="node1" presStyleIdx="0" presStyleCnt="6">
        <dgm:presLayoutVars>
          <dgm:bulletEnabled val="1"/>
        </dgm:presLayoutVars>
      </dgm:prSet>
      <dgm:spPr/>
      <dgm:t>
        <a:bodyPr/>
        <a:lstStyle/>
        <a:p>
          <a:endParaRPr lang="en-US"/>
        </a:p>
      </dgm:t>
    </dgm:pt>
    <dgm:pt modelId="{253CEA0A-1DED-5941-AE67-15C8668E5146}" type="pres">
      <dgm:prSet presAssocID="{AF383E32-1172-A947-BCC3-C60752A8C2D4}" presName="sibTrans" presStyleCnt="0"/>
      <dgm:spPr/>
    </dgm:pt>
    <dgm:pt modelId="{2FE24104-BF69-6141-AA49-61CB7522D452}" type="pres">
      <dgm:prSet presAssocID="{9A0CAFAE-2697-DA4F-98F1-6EF90DEEBB92}" presName="node" presStyleLbl="node1" presStyleIdx="1" presStyleCnt="6">
        <dgm:presLayoutVars>
          <dgm:bulletEnabled val="1"/>
        </dgm:presLayoutVars>
      </dgm:prSet>
      <dgm:spPr/>
      <dgm:t>
        <a:bodyPr/>
        <a:lstStyle/>
        <a:p>
          <a:endParaRPr lang="en-US"/>
        </a:p>
      </dgm:t>
    </dgm:pt>
    <dgm:pt modelId="{4E39598B-50D2-8145-B8DC-8686024AC959}" type="pres">
      <dgm:prSet presAssocID="{5FDDD506-835E-534B-8786-DB9AAB54D8B6}" presName="sibTrans" presStyleCnt="0"/>
      <dgm:spPr/>
    </dgm:pt>
    <dgm:pt modelId="{1074D106-6DA1-4041-B1DB-E7E0742613ED}" type="pres">
      <dgm:prSet presAssocID="{D4E138E4-CF26-044C-92E2-F498026AAB60}" presName="node" presStyleLbl="node1" presStyleIdx="2" presStyleCnt="6">
        <dgm:presLayoutVars>
          <dgm:bulletEnabled val="1"/>
        </dgm:presLayoutVars>
      </dgm:prSet>
      <dgm:spPr/>
      <dgm:t>
        <a:bodyPr/>
        <a:lstStyle/>
        <a:p>
          <a:endParaRPr lang="en-US"/>
        </a:p>
      </dgm:t>
    </dgm:pt>
    <dgm:pt modelId="{2B430F19-CAE2-204C-B48F-F8E7DC01F67B}" type="pres">
      <dgm:prSet presAssocID="{37F048D8-A2E6-0A40-BE37-B16B5689BC74}" presName="sibTrans" presStyleCnt="0"/>
      <dgm:spPr/>
    </dgm:pt>
    <dgm:pt modelId="{96554602-7AE2-2C47-8D25-8335DFE9D8C0}" type="pres">
      <dgm:prSet presAssocID="{DF48DC2F-F637-364F-A236-4D648A022596}" presName="node" presStyleLbl="node1" presStyleIdx="3" presStyleCnt="6">
        <dgm:presLayoutVars>
          <dgm:bulletEnabled val="1"/>
        </dgm:presLayoutVars>
      </dgm:prSet>
      <dgm:spPr/>
      <dgm:t>
        <a:bodyPr/>
        <a:lstStyle/>
        <a:p>
          <a:endParaRPr lang="en-US"/>
        </a:p>
      </dgm:t>
    </dgm:pt>
    <dgm:pt modelId="{5ABE0EBE-73AB-A744-93DC-55F91F6B031C}" type="pres">
      <dgm:prSet presAssocID="{51F457EE-BB8A-3C4C-ABAB-4C1B6AD5DA07}" presName="sibTrans" presStyleCnt="0"/>
      <dgm:spPr/>
    </dgm:pt>
    <dgm:pt modelId="{B9F6D0CE-4200-614B-8521-D2135BB30D92}" type="pres">
      <dgm:prSet presAssocID="{F3E8F0EF-9B30-6745-8890-B54DE84244A2}" presName="node" presStyleLbl="node1" presStyleIdx="4" presStyleCnt="6">
        <dgm:presLayoutVars>
          <dgm:bulletEnabled val="1"/>
        </dgm:presLayoutVars>
      </dgm:prSet>
      <dgm:spPr/>
      <dgm:t>
        <a:bodyPr/>
        <a:lstStyle/>
        <a:p>
          <a:endParaRPr lang="en-US"/>
        </a:p>
      </dgm:t>
    </dgm:pt>
    <dgm:pt modelId="{6D08F63D-E80B-9F45-9197-E0C8D47FA656}" type="pres">
      <dgm:prSet presAssocID="{2C2720F0-DDB2-AA40-BC7F-27CA96E6BE2B}" presName="sibTrans" presStyleCnt="0"/>
      <dgm:spPr/>
    </dgm:pt>
    <dgm:pt modelId="{6E030A9C-5CAE-0846-B623-BB58273B3DFD}" type="pres">
      <dgm:prSet presAssocID="{AF4A11AC-F09E-2D4D-8701-F2BFB6D167DA}" presName="node" presStyleLbl="node1" presStyleIdx="5" presStyleCnt="6">
        <dgm:presLayoutVars>
          <dgm:bulletEnabled val="1"/>
        </dgm:presLayoutVars>
      </dgm:prSet>
      <dgm:spPr/>
      <dgm:t>
        <a:bodyPr/>
        <a:lstStyle/>
        <a:p>
          <a:endParaRPr lang="en-US"/>
        </a:p>
      </dgm:t>
    </dgm:pt>
  </dgm:ptLst>
  <dgm:cxnLst>
    <dgm:cxn modelId="{BE59DA35-0CA9-914F-B45A-158277BF13B8}" type="presOf" srcId="{C3B85C7A-7E94-9C4E-B96A-78FDBC2DB393}" destId="{1074D106-6DA1-4041-B1DB-E7E0742613ED}" srcOrd="0" destOrd="1" presId="urn:microsoft.com/office/officeart/2005/8/layout/default"/>
    <dgm:cxn modelId="{16B8FFFE-683D-7B46-AF5F-91463CF2A4A5}" srcId="{AF4A11AC-F09E-2D4D-8701-F2BFB6D167DA}" destId="{BB44ABEB-4785-624C-B616-C3DFBA402A46}" srcOrd="0" destOrd="0" parTransId="{9876E10D-3788-4F45-A77E-BA563FC4BE42}" sibTransId="{4C005DE7-EF57-CE4E-AB77-CCF0CA7ABDC1}"/>
    <dgm:cxn modelId="{EDBAA748-0CA3-7C45-80ED-2EC17135382F}" srcId="{658CD9D9-6A81-9D4C-9337-8A3B7B1F2DA1}" destId="{AF4A11AC-F09E-2D4D-8701-F2BFB6D167DA}" srcOrd="5" destOrd="0" parTransId="{AD239FB2-99E1-E84D-B644-BD2BCD038285}" sibTransId="{D63A9C9B-313E-2347-B915-CF32DAE49127}"/>
    <dgm:cxn modelId="{BC1778C5-4DD1-F340-8BB9-37321EB6CF90}" srcId="{658CD9D9-6A81-9D4C-9337-8A3B7B1F2DA1}" destId="{DF48DC2F-F637-364F-A236-4D648A022596}" srcOrd="3" destOrd="0" parTransId="{3509DE6C-DB6C-F745-9025-5A6B500D727F}" sibTransId="{51F457EE-BB8A-3C4C-ABAB-4C1B6AD5DA07}"/>
    <dgm:cxn modelId="{9B94A1F6-09A0-6446-84D1-0291329A0139}" srcId="{658CD9D9-6A81-9D4C-9337-8A3B7B1F2DA1}" destId="{9A0CAFAE-2697-DA4F-98F1-6EF90DEEBB92}" srcOrd="1" destOrd="0" parTransId="{BA498BE3-65E9-F74E-93F7-160AEEF544FF}" sibTransId="{5FDDD506-835E-534B-8786-DB9AAB54D8B6}"/>
    <dgm:cxn modelId="{D31DB200-A1FA-9542-91E2-62C2D0112C60}" srcId="{658CD9D9-6A81-9D4C-9337-8A3B7B1F2DA1}" destId="{D4E138E4-CF26-044C-92E2-F498026AAB60}" srcOrd="2" destOrd="0" parTransId="{F81A0EDC-C06A-544D-9192-C306F564AF52}" sibTransId="{37F048D8-A2E6-0A40-BE37-B16B5689BC74}"/>
    <dgm:cxn modelId="{A7DE29C3-E2A4-E042-A4BD-94F40D889BDF}" type="presOf" srcId="{BB44ABEB-4785-624C-B616-C3DFBA402A46}" destId="{6E030A9C-5CAE-0846-B623-BB58273B3DFD}" srcOrd="0" destOrd="1" presId="urn:microsoft.com/office/officeart/2005/8/layout/default"/>
    <dgm:cxn modelId="{6D086DA4-B5A7-164A-965E-C09FDEDFF738}" type="presOf" srcId="{D4E138E4-CF26-044C-92E2-F498026AAB60}" destId="{1074D106-6DA1-4041-B1DB-E7E0742613ED}" srcOrd="0" destOrd="0" presId="urn:microsoft.com/office/officeart/2005/8/layout/default"/>
    <dgm:cxn modelId="{FD831228-69E2-514E-992F-2F1CD43DC49F}" type="presOf" srcId="{9A0CAFAE-2697-DA4F-98F1-6EF90DEEBB92}" destId="{2FE24104-BF69-6141-AA49-61CB7522D452}" srcOrd="0" destOrd="0" presId="urn:microsoft.com/office/officeart/2005/8/layout/default"/>
    <dgm:cxn modelId="{DB68DE1D-BE7F-5640-BAE4-1CEFE8DAA903}" srcId="{DF48DC2F-F637-364F-A236-4D648A022596}" destId="{D2B57D66-A14D-F346-890D-4861F716ED0C}" srcOrd="0" destOrd="0" parTransId="{C8C2B6C4-2F32-E94A-BC2E-DA93D34DB8C5}" sibTransId="{F82CA651-02CD-7B45-9225-960D087BD975}"/>
    <dgm:cxn modelId="{C06FBCBF-61C9-B644-93D8-E02A55229D6A}" type="presOf" srcId="{BBC36F0F-8E0B-E249-9C44-7ED450DCC20B}" destId="{DF6F8743-0644-3541-8E65-D2E539E80020}" srcOrd="0" destOrd="0" presId="urn:microsoft.com/office/officeart/2005/8/layout/default"/>
    <dgm:cxn modelId="{1E4D47D9-CDA3-C549-B71B-42BC3F1BACC3}" type="presOf" srcId="{658CD9D9-6A81-9D4C-9337-8A3B7B1F2DA1}" destId="{C03BB394-EDF6-334B-91F0-EC92FF18EBC6}" srcOrd="0" destOrd="0" presId="urn:microsoft.com/office/officeart/2005/8/layout/default"/>
    <dgm:cxn modelId="{81F50AD7-A308-1542-9D28-7DBD6FA2908B}" type="presOf" srcId="{480FE9F4-8EB1-3048-82B9-16F2DE22BDA3}" destId="{DF6F8743-0644-3541-8E65-D2E539E80020}" srcOrd="0" destOrd="1" presId="urn:microsoft.com/office/officeart/2005/8/layout/default"/>
    <dgm:cxn modelId="{1C2218C2-E440-0544-A3E7-A6690F09A9A4}" type="presOf" srcId="{F3E8F0EF-9B30-6745-8890-B54DE84244A2}" destId="{B9F6D0CE-4200-614B-8521-D2135BB30D92}" srcOrd="0" destOrd="0" presId="urn:microsoft.com/office/officeart/2005/8/layout/default"/>
    <dgm:cxn modelId="{4DDC9387-887A-594F-BF74-EEC2EEA39C20}" srcId="{658CD9D9-6A81-9D4C-9337-8A3B7B1F2DA1}" destId="{F3E8F0EF-9B30-6745-8890-B54DE84244A2}" srcOrd="4" destOrd="0" parTransId="{2007E576-B991-154A-8AB2-C1C646450562}" sibTransId="{2C2720F0-DDB2-AA40-BC7F-27CA96E6BE2B}"/>
    <dgm:cxn modelId="{8E09310D-F61F-0947-83A3-4E91616567B2}" type="presOf" srcId="{D2B57D66-A14D-F346-890D-4861F716ED0C}" destId="{96554602-7AE2-2C47-8D25-8335DFE9D8C0}" srcOrd="0" destOrd="1" presId="urn:microsoft.com/office/officeart/2005/8/layout/default"/>
    <dgm:cxn modelId="{085EF194-A68D-C246-9370-6D2EBE6D33AE}" type="presOf" srcId="{F4850A15-DDB4-0740-8A0D-5A5D76902822}" destId="{B9F6D0CE-4200-614B-8521-D2135BB30D92}" srcOrd="0" destOrd="1" presId="urn:microsoft.com/office/officeart/2005/8/layout/default"/>
    <dgm:cxn modelId="{2A275A50-92E8-1640-B9ED-177A2F1A82C6}" type="presOf" srcId="{B778070A-2310-3248-9DC5-4A0D81F9143A}" destId="{2FE24104-BF69-6141-AA49-61CB7522D452}" srcOrd="0" destOrd="1" presId="urn:microsoft.com/office/officeart/2005/8/layout/default"/>
    <dgm:cxn modelId="{CE524A9C-BA39-B84B-8F43-CB4E349B9C2F}" srcId="{658CD9D9-6A81-9D4C-9337-8A3B7B1F2DA1}" destId="{BBC36F0F-8E0B-E249-9C44-7ED450DCC20B}" srcOrd="0" destOrd="0" parTransId="{2C327C52-7511-FD4C-97E1-895519EE82CB}" sibTransId="{AF383E32-1172-A947-BCC3-C60752A8C2D4}"/>
    <dgm:cxn modelId="{32C9193A-76E3-624B-B9BA-715F0FDA31E3}" srcId="{F3E8F0EF-9B30-6745-8890-B54DE84244A2}" destId="{F4850A15-DDB4-0740-8A0D-5A5D76902822}" srcOrd="0" destOrd="0" parTransId="{5654010A-AB18-F344-8C88-68E0E20240F8}" sibTransId="{415D039F-1DDE-0646-8711-CDB7B6843780}"/>
    <dgm:cxn modelId="{37E91A42-028B-9344-A024-2644F1FA8051}" type="presOf" srcId="{DF48DC2F-F637-364F-A236-4D648A022596}" destId="{96554602-7AE2-2C47-8D25-8335DFE9D8C0}" srcOrd="0" destOrd="0" presId="urn:microsoft.com/office/officeart/2005/8/layout/default"/>
    <dgm:cxn modelId="{9A372862-63DB-684F-AF98-D7B49F3A4696}" type="presOf" srcId="{AF4A11AC-F09E-2D4D-8701-F2BFB6D167DA}" destId="{6E030A9C-5CAE-0846-B623-BB58273B3DFD}" srcOrd="0" destOrd="0" presId="urn:microsoft.com/office/officeart/2005/8/layout/default"/>
    <dgm:cxn modelId="{2F173E3C-D0B9-8D4B-8486-980D2F1FF12E}" srcId="{D4E138E4-CF26-044C-92E2-F498026AAB60}" destId="{C3B85C7A-7E94-9C4E-B96A-78FDBC2DB393}" srcOrd="0" destOrd="0" parTransId="{0A3ED277-7F61-BF47-B1E2-9611A6D18B1D}" sibTransId="{C7F2A117-0062-AF4E-8920-577272FC7CA2}"/>
    <dgm:cxn modelId="{0E120F43-BB6E-424C-BC36-8B4B1B28D016}" srcId="{9A0CAFAE-2697-DA4F-98F1-6EF90DEEBB92}" destId="{B778070A-2310-3248-9DC5-4A0D81F9143A}" srcOrd="0" destOrd="0" parTransId="{6E4EFB6A-1E8A-9E46-9868-0035576CA446}" sibTransId="{F7DAACB8-0944-5F48-8D4D-EE2EFDE31167}"/>
    <dgm:cxn modelId="{31BE3DE2-DDE5-9449-81C3-75DE3C9D5628}" srcId="{BBC36F0F-8E0B-E249-9C44-7ED450DCC20B}" destId="{480FE9F4-8EB1-3048-82B9-16F2DE22BDA3}" srcOrd="0" destOrd="0" parTransId="{3AB3219B-08F9-9543-884A-F0E7F66EE674}" sibTransId="{151220BF-A4ED-514F-84A1-9EC6593912AF}"/>
    <dgm:cxn modelId="{D28B9018-C35E-AC43-AA95-924CFA1F39FD}" type="presParOf" srcId="{C03BB394-EDF6-334B-91F0-EC92FF18EBC6}" destId="{DF6F8743-0644-3541-8E65-D2E539E80020}" srcOrd="0" destOrd="0" presId="urn:microsoft.com/office/officeart/2005/8/layout/default"/>
    <dgm:cxn modelId="{054047BD-E53E-2A46-8F38-E2D84B191705}" type="presParOf" srcId="{C03BB394-EDF6-334B-91F0-EC92FF18EBC6}" destId="{253CEA0A-1DED-5941-AE67-15C8668E5146}" srcOrd="1" destOrd="0" presId="urn:microsoft.com/office/officeart/2005/8/layout/default"/>
    <dgm:cxn modelId="{68E638B5-57B0-914A-9073-D3DF2F5C9684}" type="presParOf" srcId="{C03BB394-EDF6-334B-91F0-EC92FF18EBC6}" destId="{2FE24104-BF69-6141-AA49-61CB7522D452}" srcOrd="2" destOrd="0" presId="urn:microsoft.com/office/officeart/2005/8/layout/default"/>
    <dgm:cxn modelId="{469053BF-3131-AF4C-A4BE-4F5C3FA098AC}" type="presParOf" srcId="{C03BB394-EDF6-334B-91F0-EC92FF18EBC6}" destId="{4E39598B-50D2-8145-B8DC-8686024AC959}" srcOrd="3" destOrd="0" presId="urn:microsoft.com/office/officeart/2005/8/layout/default"/>
    <dgm:cxn modelId="{4DD61177-D17E-6442-84E7-D2CCE067E273}" type="presParOf" srcId="{C03BB394-EDF6-334B-91F0-EC92FF18EBC6}" destId="{1074D106-6DA1-4041-B1DB-E7E0742613ED}" srcOrd="4" destOrd="0" presId="urn:microsoft.com/office/officeart/2005/8/layout/default"/>
    <dgm:cxn modelId="{BB076541-1732-3048-A337-914111D1C05C}" type="presParOf" srcId="{C03BB394-EDF6-334B-91F0-EC92FF18EBC6}" destId="{2B430F19-CAE2-204C-B48F-F8E7DC01F67B}" srcOrd="5" destOrd="0" presId="urn:microsoft.com/office/officeart/2005/8/layout/default"/>
    <dgm:cxn modelId="{291A8714-90DD-1344-ADE9-D81D5DBE1E3F}" type="presParOf" srcId="{C03BB394-EDF6-334B-91F0-EC92FF18EBC6}" destId="{96554602-7AE2-2C47-8D25-8335DFE9D8C0}" srcOrd="6" destOrd="0" presId="urn:microsoft.com/office/officeart/2005/8/layout/default"/>
    <dgm:cxn modelId="{25864A7B-DF50-5A42-86E7-5226EAE8D5D2}" type="presParOf" srcId="{C03BB394-EDF6-334B-91F0-EC92FF18EBC6}" destId="{5ABE0EBE-73AB-A744-93DC-55F91F6B031C}" srcOrd="7" destOrd="0" presId="urn:microsoft.com/office/officeart/2005/8/layout/default"/>
    <dgm:cxn modelId="{BBC7ABEB-A1B7-FC41-9BB8-13AD0DD55F2E}" type="presParOf" srcId="{C03BB394-EDF6-334B-91F0-EC92FF18EBC6}" destId="{B9F6D0CE-4200-614B-8521-D2135BB30D92}" srcOrd="8" destOrd="0" presId="urn:microsoft.com/office/officeart/2005/8/layout/default"/>
    <dgm:cxn modelId="{0B968C52-EC05-9F4B-A2D4-F5A3D2EC4623}" type="presParOf" srcId="{C03BB394-EDF6-334B-91F0-EC92FF18EBC6}" destId="{6D08F63D-E80B-9F45-9197-E0C8D47FA656}" srcOrd="9" destOrd="0" presId="urn:microsoft.com/office/officeart/2005/8/layout/default"/>
    <dgm:cxn modelId="{792C2504-BEF1-844B-A9D9-0D0FCCBDDE69}" type="presParOf" srcId="{C03BB394-EDF6-334B-91F0-EC92FF18EBC6}" destId="{6E030A9C-5CAE-0846-B623-BB58273B3DF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56E518-EF21-4C4E-BD28-98E3346E9199}"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88449BB8-5807-944C-83F0-04039B4BFE15}">
      <dgm:prSet/>
      <dgm:spPr/>
      <dgm:t>
        <a:bodyPr/>
        <a:lstStyle/>
        <a:p>
          <a:pPr rtl="0"/>
          <a:r>
            <a:rPr lang="en-US" smtClean="0"/>
            <a:t>Privacy</a:t>
          </a:r>
          <a:endParaRPr lang="en-US"/>
        </a:p>
      </dgm:t>
    </dgm:pt>
    <dgm:pt modelId="{E10D230F-0CD1-804B-9AE2-AD81625E5FAF}" type="parTrans" cxnId="{8BAE00D3-CD8B-2846-A06B-9085643FB922}">
      <dgm:prSet/>
      <dgm:spPr/>
      <dgm:t>
        <a:bodyPr/>
        <a:lstStyle/>
        <a:p>
          <a:endParaRPr lang="en-US"/>
        </a:p>
      </dgm:t>
    </dgm:pt>
    <dgm:pt modelId="{C7ECF603-2256-2941-83E1-5B912C3EA607}" type="sibTrans" cxnId="{8BAE00D3-CD8B-2846-A06B-9085643FB922}">
      <dgm:prSet/>
      <dgm:spPr/>
      <dgm:t>
        <a:bodyPr/>
        <a:lstStyle/>
        <a:p>
          <a:endParaRPr lang="en-US"/>
        </a:p>
      </dgm:t>
    </dgm:pt>
    <dgm:pt modelId="{D0EE6FB1-FEAE-1B42-A4E9-21FDA65C0830}">
      <dgm:prSet/>
      <dgm:spPr/>
      <dgm:t>
        <a:bodyPr/>
        <a:lstStyle/>
        <a:p>
          <a:pPr rtl="0"/>
          <a:r>
            <a:rPr lang="en-US" smtClean="0"/>
            <a:t>Trust Between Customers and Business</a:t>
          </a:r>
          <a:endParaRPr lang="en-US"/>
        </a:p>
      </dgm:t>
    </dgm:pt>
    <dgm:pt modelId="{2D8225AC-48D0-5D4B-8A78-429466964850}" type="parTrans" cxnId="{F1D832EA-EF75-9649-BF49-4E5EC687E392}">
      <dgm:prSet/>
      <dgm:spPr/>
      <dgm:t>
        <a:bodyPr/>
        <a:lstStyle/>
        <a:p>
          <a:endParaRPr lang="en-US"/>
        </a:p>
      </dgm:t>
    </dgm:pt>
    <dgm:pt modelId="{4E797F73-0C89-674C-AFA9-AC549B2E8EA9}" type="sibTrans" cxnId="{F1D832EA-EF75-9649-BF49-4E5EC687E392}">
      <dgm:prSet/>
      <dgm:spPr/>
      <dgm:t>
        <a:bodyPr/>
        <a:lstStyle/>
        <a:p>
          <a:endParaRPr lang="en-US"/>
        </a:p>
      </dgm:t>
    </dgm:pt>
    <dgm:pt modelId="{C1177E5B-B649-DC41-975B-20230ABDB1F3}" type="pres">
      <dgm:prSet presAssocID="{DC56E518-EF21-4C4E-BD28-98E3346E9199}" presName="diagram" presStyleCnt="0">
        <dgm:presLayoutVars>
          <dgm:dir/>
          <dgm:resizeHandles val="exact"/>
        </dgm:presLayoutVars>
      </dgm:prSet>
      <dgm:spPr/>
      <dgm:t>
        <a:bodyPr/>
        <a:lstStyle/>
        <a:p>
          <a:endParaRPr lang="en-US"/>
        </a:p>
      </dgm:t>
    </dgm:pt>
    <dgm:pt modelId="{A9A07496-C195-7047-A18D-F07815D0C041}" type="pres">
      <dgm:prSet presAssocID="{88449BB8-5807-944C-83F0-04039B4BFE15}" presName="node" presStyleLbl="node1" presStyleIdx="0" presStyleCnt="2">
        <dgm:presLayoutVars>
          <dgm:bulletEnabled val="1"/>
        </dgm:presLayoutVars>
      </dgm:prSet>
      <dgm:spPr/>
      <dgm:t>
        <a:bodyPr/>
        <a:lstStyle/>
        <a:p>
          <a:endParaRPr lang="en-US"/>
        </a:p>
      </dgm:t>
    </dgm:pt>
    <dgm:pt modelId="{FB767A23-5CCF-F841-9871-E24E71C4BC79}" type="pres">
      <dgm:prSet presAssocID="{C7ECF603-2256-2941-83E1-5B912C3EA607}" presName="sibTrans" presStyleCnt="0"/>
      <dgm:spPr/>
    </dgm:pt>
    <dgm:pt modelId="{536DCC83-F3FC-8E4B-95B4-F131D7FD30DA}" type="pres">
      <dgm:prSet presAssocID="{D0EE6FB1-FEAE-1B42-A4E9-21FDA65C0830}" presName="node" presStyleLbl="node1" presStyleIdx="1" presStyleCnt="2">
        <dgm:presLayoutVars>
          <dgm:bulletEnabled val="1"/>
        </dgm:presLayoutVars>
      </dgm:prSet>
      <dgm:spPr/>
      <dgm:t>
        <a:bodyPr/>
        <a:lstStyle/>
        <a:p>
          <a:endParaRPr lang="en-US"/>
        </a:p>
      </dgm:t>
    </dgm:pt>
  </dgm:ptLst>
  <dgm:cxnLst>
    <dgm:cxn modelId="{F1D832EA-EF75-9649-BF49-4E5EC687E392}" srcId="{DC56E518-EF21-4C4E-BD28-98E3346E9199}" destId="{D0EE6FB1-FEAE-1B42-A4E9-21FDA65C0830}" srcOrd="1" destOrd="0" parTransId="{2D8225AC-48D0-5D4B-8A78-429466964850}" sibTransId="{4E797F73-0C89-674C-AFA9-AC549B2E8EA9}"/>
    <dgm:cxn modelId="{5D47A6EF-BB47-5B4B-B030-63B01E86585F}" type="presOf" srcId="{88449BB8-5807-944C-83F0-04039B4BFE15}" destId="{A9A07496-C195-7047-A18D-F07815D0C041}" srcOrd="0" destOrd="0" presId="urn:microsoft.com/office/officeart/2005/8/layout/default"/>
    <dgm:cxn modelId="{DA964A09-D012-6744-B6EF-20880119523C}" type="presOf" srcId="{D0EE6FB1-FEAE-1B42-A4E9-21FDA65C0830}" destId="{536DCC83-F3FC-8E4B-95B4-F131D7FD30DA}" srcOrd="0" destOrd="0" presId="urn:microsoft.com/office/officeart/2005/8/layout/default"/>
    <dgm:cxn modelId="{8BAE00D3-CD8B-2846-A06B-9085643FB922}" srcId="{DC56E518-EF21-4C4E-BD28-98E3346E9199}" destId="{88449BB8-5807-944C-83F0-04039B4BFE15}" srcOrd="0" destOrd="0" parTransId="{E10D230F-0CD1-804B-9AE2-AD81625E5FAF}" sibTransId="{C7ECF603-2256-2941-83E1-5B912C3EA607}"/>
    <dgm:cxn modelId="{673AFD69-5AD5-E246-B610-D3735C68BD36}" type="presOf" srcId="{DC56E518-EF21-4C4E-BD28-98E3346E9199}" destId="{C1177E5B-B649-DC41-975B-20230ABDB1F3}" srcOrd="0" destOrd="0" presId="urn:microsoft.com/office/officeart/2005/8/layout/default"/>
    <dgm:cxn modelId="{9EDB0D84-9118-7844-BF92-741F60833695}" type="presParOf" srcId="{C1177E5B-B649-DC41-975B-20230ABDB1F3}" destId="{A9A07496-C195-7047-A18D-F07815D0C041}" srcOrd="0" destOrd="0" presId="urn:microsoft.com/office/officeart/2005/8/layout/default"/>
    <dgm:cxn modelId="{E0E66040-AE93-374F-BA01-A5F1D0299725}" type="presParOf" srcId="{C1177E5B-B649-DC41-975B-20230ABDB1F3}" destId="{FB767A23-5CCF-F841-9871-E24E71C4BC79}" srcOrd="1" destOrd="0" presId="urn:microsoft.com/office/officeart/2005/8/layout/default"/>
    <dgm:cxn modelId="{4B53D615-C589-A843-AAF6-95FDC2739F28}" type="presParOf" srcId="{C1177E5B-B649-DC41-975B-20230ABDB1F3}" destId="{536DCC83-F3FC-8E4B-95B4-F131D7FD30D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256173-78B7-D346-B712-A523F84A1075}"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C878A093-FF05-3844-836E-4D167A76612D}">
      <dgm:prSet/>
      <dgm:spPr/>
      <dgm:t>
        <a:bodyPr/>
        <a:lstStyle/>
        <a:p>
          <a:pPr rtl="0"/>
          <a:r>
            <a:rPr lang="en-US" smtClean="0"/>
            <a:t>Natural Language Processing</a:t>
          </a:r>
          <a:endParaRPr lang="en-US"/>
        </a:p>
      </dgm:t>
    </dgm:pt>
    <dgm:pt modelId="{A4DE4128-C996-6549-B443-0620ED6A586F}" type="parTrans" cxnId="{279BB0FB-3A95-9147-8956-FDA580376DCB}">
      <dgm:prSet/>
      <dgm:spPr/>
      <dgm:t>
        <a:bodyPr/>
        <a:lstStyle/>
        <a:p>
          <a:endParaRPr lang="en-US"/>
        </a:p>
      </dgm:t>
    </dgm:pt>
    <dgm:pt modelId="{1D23FB92-B150-634F-A6FF-8D87BE39A297}" type="sibTrans" cxnId="{279BB0FB-3A95-9147-8956-FDA580376DCB}">
      <dgm:prSet/>
      <dgm:spPr/>
      <dgm:t>
        <a:bodyPr/>
        <a:lstStyle/>
        <a:p>
          <a:endParaRPr lang="en-US"/>
        </a:p>
      </dgm:t>
    </dgm:pt>
    <dgm:pt modelId="{AFAE7454-2BA0-7C4C-9173-C7868801377B}">
      <dgm:prSet/>
      <dgm:spPr/>
      <dgm:t>
        <a:bodyPr/>
        <a:lstStyle/>
        <a:p>
          <a:pPr rtl="0"/>
          <a:r>
            <a:rPr lang="en-US" smtClean="0"/>
            <a:t>Image Processing</a:t>
          </a:r>
          <a:endParaRPr lang="en-US"/>
        </a:p>
      </dgm:t>
    </dgm:pt>
    <dgm:pt modelId="{97EEA93E-E2A4-7340-BD9E-BC60651A24D7}" type="parTrans" cxnId="{7F7D6817-4401-9447-8499-BC9CECB8CA72}">
      <dgm:prSet/>
      <dgm:spPr/>
      <dgm:t>
        <a:bodyPr/>
        <a:lstStyle/>
        <a:p>
          <a:endParaRPr lang="en-US"/>
        </a:p>
      </dgm:t>
    </dgm:pt>
    <dgm:pt modelId="{8C448B88-5574-1A41-AD19-7F80FA897423}" type="sibTrans" cxnId="{7F7D6817-4401-9447-8499-BC9CECB8CA72}">
      <dgm:prSet/>
      <dgm:spPr/>
      <dgm:t>
        <a:bodyPr/>
        <a:lstStyle/>
        <a:p>
          <a:endParaRPr lang="en-US"/>
        </a:p>
      </dgm:t>
    </dgm:pt>
    <dgm:pt modelId="{EBA57819-9C62-2843-AD79-DFA70D42642C}" type="pres">
      <dgm:prSet presAssocID="{B6256173-78B7-D346-B712-A523F84A1075}" presName="diagram" presStyleCnt="0">
        <dgm:presLayoutVars>
          <dgm:dir/>
          <dgm:resizeHandles val="exact"/>
        </dgm:presLayoutVars>
      </dgm:prSet>
      <dgm:spPr/>
      <dgm:t>
        <a:bodyPr/>
        <a:lstStyle/>
        <a:p>
          <a:endParaRPr lang="en-US"/>
        </a:p>
      </dgm:t>
    </dgm:pt>
    <dgm:pt modelId="{2663DA6C-92F9-7F40-8937-59E8DD8556EC}" type="pres">
      <dgm:prSet presAssocID="{C878A093-FF05-3844-836E-4D167A76612D}" presName="node" presStyleLbl="node1" presStyleIdx="0" presStyleCnt="2">
        <dgm:presLayoutVars>
          <dgm:bulletEnabled val="1"/>
        </dgm:presLayoutVars>
      </dgm:prSet>
      <dgm:spPr/>
      <dgm:t>
        <a:bodyPr/>
        <a:lstStyle/>
        <a:p>
          <a:endParaRPr lang="en-US"/>
        </a:p>
      </dgm:t>
    </dgm:pt>
    <dgm:pt modelId="{8B8ACF84-A263-484B-815B-1E4DB9FDD1F7}" type="pres">
      <dgm:prSet presAssocID="{1D23FB92-B150-634F-A6FF-8D87BE39A297}" presName="sibTrans" presStyleCnt="0"/>
      <dgm:spPr/>
    </dgm:pt>
    <dgm:pt modelId="{7C29FBCC-3844-DB43-8D8A-68CDB778567E}" type="pres">
      <dgm:prSet presAssocID="{AFAE7454-2BA0-7C4C-9173-C7868801377B}" presName="node" presStyleLbl="node1" presStyleIdx="1" presStyleCnt="2">
        <dgm:presLayoutVars>
          <dgm:bulletEnabled val="1"/>
        </dgm:presLayoutVars>
      </dgm:prSet>
      <dgm:spPr/>
      <dgm:t>
        <a:bodyPr/>
        <a:lstStyle/>
        <a:p>
          <a:endParaRPr lang="en-US"/>
        </a:p>
      </dgm:t>
    </dgm:pt>
  </dgm:ptLst>
  <dgm:cxnLst>
    <dgm:cxn modelId="{279BB0FB-3A95-9147-8956-FDA580376DCB}" srcId="{B6256173-78B7-D346-B712-A523F84A1075}" destId="{C878A093-FF05-3844-836E-4D167A76612D}" srcOrd="0" destOrd="0" parTransId="{A4DE4128-C996-6549-B443-0620ED6A586F}" sibTransId="{1D23FB92-B150-634F-A6FF-8D87BE39A297}"/>
    <dgm:cxn modelId="{7F7D6817-4401-9447-8499-BC9CECB8CA72}" srcId="{B6256173-78B7-D346-B712-A523F84A1075}" destId="{AFAE7454-2BA0-7C4C-9173-C7868801377B}" srcOrd="1" destOrd="0" parTransId="{97EEA93E-E2A4-7340-BD9E-BC60651A24D7}" sibTransId="{8C448B88-5574-1A41-AD19-7F80FA897423}"/>
    <dgm:cxn modelId="{D679C1B8-AC48-0B47-9BD1-44593917DB68}" type="presOf" srcId="{AFAE7454-2BA0-7C4C-9173-C7868801377B}" destId="{7C29FBCC-3844-DB43-8D8A-68CDB778567E}" srcOrd="0" destOrd="0" presId="urn:microsoft.com/office/officeart/2005/8/layout/default"/>
    <dgm:cxn modelId="{4ADDF482-40B8-2843-B03F-8AD25D525685}" type="presOf" srcId="{B6256173-78B7-D346-B712-A523F84A1075}" destId="{EBA57819-9C62-2843-AD79-DFA70D42642C}" srcOrd="0" destOrd="0" presId="urn:microsoft.com/office/officeart/2005/8/layout/default"/>
    <dgm:cxn modelId="{A52F69D8-B48F-0246-B911-A11CD0EB8507}" type="presOf" srcId="{C878A093-FF05-3844-836E-4D167A76612D}" destId="{2663DA6C-92F9-7F40-8937-59E8DD8556EC}" srcOrd="0" destOrd="0" presId="urn:microsoft.com/office/officeart/2005/8/layout/default"/>
    <dgm:cxn modelId="{289DF1FD-3F49-9D42-ACA0-90B95831740A}" type="presParOf" srcId="{EBA57819-9C62-2843-AD79-DFA70D42642C}" destId="{2663DA6C-92F9-7F40-8937-59E8DD8556EC}" srcOrd="0" destOrd="0" presId="urn:microsoft.com/office/officeart/2005/8/layout/default"/>
    <dgm:cxn modelId="{2140D50B-3778-8946-9A4A-1C6BAB074896}" type="presParOf" srcId="{EBA57819-9C62-2843-AD79-DFA70D42642C}" destId="{8B8ACF84-A263-484B-815B-1E4DB9FDD1F7}" srcOrd="1" destOrd="0" presId="urn:microsoft.com/office/officeart/2005/8/layout/default"/>
    <dgm:cxn modelId="{2E290588-6FFE-7E42-A921-41C682C12F9D}" type="presParOf" srcId="{EBA57819-9C62-2843-AD79-DFA70D42642C}" destId="{7C29FBCC-3844-DB43-8D8A-68CDB778567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486C6-E310-A94C-BA05-5176161FE792}">
      <dsp:nvSpPr>
        <dsp:cNvPr id="0" name=""/>
        <dsp:cNvSpPr/>
      </dsp:nvSpPr>
      <dsp:spPr>
        <a:xfrm rot="5400000">
          <a:off x="6589693" y="-2661723"/>
          <a:ext cx="1121829" cy="67299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Using data to make predictions</a:t>
          </a:r>
          <a:endParaRPr lang="en-US" sz="1600" kern="1200"/>
        </a:p>
      </dsp:txBody>
      <dsp:txXfrm rot="-5400000">
        <a:off x="3785616" y="197117"/>
        <a:ext cx="6675221" cy="1012303"/>
      </dsp:txXfrm>
    </dsp:sp>
    <dsp:sp modelId="{759299BC-31BE-B84F-98BD-93BF3BAC844D}">
      <dsp:nvSpPr>
        <dsp:cNvPr id="0" name=""/>
        <dsp:cNvSpPr/>
      </dsp:nvSpPr>
      <dsp:spPr>
        <a:xfrm>
          <a:off x="0" y="2124"/>
          <a:ext cx="3785616" cy="140228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en-US" sz="3900" kern="1200" smtClean="0"/>
            <a:t>Data mining</a:t>
          </a:r>
          <a:endParaRPr lang="en-US" sz="3900" kern="1200"/>
        </a:p>
      </dsp:txBody>
      <dsp:txXfrm>
        <a:off x="68454" y="70578"/>
        <a:ext cx="3648708" cy="1265378"/>
      </dsp:txXfrm>
    </dsp:sp>
    <dsp:sp modelId="{8816860A-BF2A-6942-902E-8AE3AF8B88C1}">
      <dsp:nvSpPr>
        <dsp:cNvPr id="0" name=""/>
        <dsp:cNvSpPr/>
      </dsp:nvSpPr>
      <dsp:spPr>
        <a:xfrm rot="5400000">
          <a:off x="6589693" y="-1189323"/>
          <a:ext cx="1121829" cy="6729984"/>
        </a:xfrm>
        <a:prstGeom prst="round2SameRect">
          <a:avLst/>
        </a:prstGeom>
        <a:solidFill>
          <a:schemeClr val="accent5">
            <a:tint val="40000"/>
            <a:alpha val="90000"/>
            <a:hueOff val="-3695876"/>
            <a:satOff val="-6408"/>
            <a:lumOff val="-644"/>
            <a:alphaOff val="0"/>
          </a:schemeClr>
        </a:solidFill>
        <a:ln w="6350" cap="flat" cmpd="sng" algn="ctr">
          <a:solidFill>
            <a:schemeClr val="accent5">
              <a:tint val="40000"/>
              <a:alpha val="90000"/>
              <a:hueOff val="-3695876"/>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IPython Notebook is a web-based interactive computational environment for creating IPython notebooks. An IPython notebook is a JSON document containing an ordered list of input/output cells which can contain code, text, mathematics, plots and rich media.</a:t>
          </a:r>
          <a:endParaRPr lang="en-US" sz="1600" kern="1200"/>
        </a:p>
      </dsp:txBody>
      <dsp:txXfrm rot="-5400000">
        <a:off x="3785616" y="1669517"/>
        <a:ext cx="6675221" cy="1012303"/>
      </dsp:txXfrm>
    </dsp:sp>
    <dsp:sp modelId="{3D55BE60-1C5E-A749-AA11-BFA03B759596}">
      <dsp:nvSpPr>
        <dsp:cNvPr id="0" name=""/>
        <dsp:cNvSpPr/>
      </dsp:nvSpPr>
      <dsp:spPr>
        <a:xfrm>
          <a:off x="0" y="1474525"/>
          <a:ext cx="3785616" cy="1402286"/>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en-US" sz="3900" kern="1200" smtClean="0"/>
            <a:t>Ipython notebook</a:t>
          </a:r>
          <a:endParaRPr lang="en-US" sz="3900" kern="1200"/>
        </a:p>
      </dsp:txBody>
      <dsp:txXfrm>
        <a:off x="68454" y="1542979"/>
        <a:ext cx="3648708" cy="1265378"/>
      </dsp:txXfrm>
    </dsp:sp>
    <dsp:sp modelId="{68BB92F5-447A-A843-B0EB-6CD6878D9656}">
      <dsp:nvSpPr>
        <dsp:cNvPr id="0" name=""/>
        <dsp:cNvSpPr/>
      </dsp:nvSpPr>
      <dsp:spPr>
        <a:xfrm rot="5400000">
          <a:off x="6589693" y="283077"/>
          <a:ext cx="1121829" cy="6729984"/>
        </a:xfrm>
        <a:prstGeom prst="round2SameRect">
          <a:avLst/>
        </a:prstGeom>
        <a:solidFill>
          <a:schemeClr val="accent5">
            <a:tint val="40000"/>
            <a:alpha val="90000"/>
            <a:hueOff val="-7391752"/>
            <a:satOff val="-12816"/>
            <a:lumOff val="-1289"/>
            <a:alphaOff val="0"/>
          </a:schemeClr>
        </a:solidFill>
        <a:ln w="6350" cap="flat" cmpd="sng" algn="ctr">
          <a:solidFill>
            <a:schemeClr val="accent5">
              <a:tint val="40000"/>
              <a:alpha val="90000"/>
              <a:hueOff val="-7391752"/>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smtClean="0"/>
            <a:t>JavaScript library for producing dynamic, interactive data visualizations in web browsers. It makes use of the widely implemented SVG, HTML5, and CSS standards. It is the successor to the earlier Protovis framework.</a:t>
          </a:r>
          <a:endParaRPr lang="en-US" sz="1600" kern="1200"/>
        </a:p>
      </dsp:txBody>
      <dsp:txXfrm rot="-5400000">
        <a:off x="3785616" y="3141918"/>
        <a:ext cx="6675221" cy="1012303"/>
      </dsp:txXfrm>
    </dsp:sp>
    <dsp:sp modelId="{46E3EAE5-FCE5-874F-9C31-0C5236E49DB6}">
      <dsp:nvSpPr>
        <dsp:cNvPr id="0" name=""/>
        <dsp:cNvSpPr/>
      </dsp:nvSpPr>
      <dsp:spPr>
        <a:xfrm>
          <a:off x="0" y="2946926"/>
          <a:ext cx="3785616" cy="1402286"/>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hr-HR" sz="3900" kern="1200" smtClean="0"/>
            <a:t>D3.js</a:t>
          </a:r>
          <a:endParaRPr lang="hr-HR" sz="3900" kern="1200"/>
        </a:p>
      </dsp:txBody>
      <dsp:txXfrm>
        <a:off x="68454"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0C63B-58A8-1F49-B339-3AFB528421CD}">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dirty="0" smtClean="0"/>
            <a:t>Github accounts.</a:t>
          </a:r>
          <a:endParaRPr lang="en-US" sz="6000" kern="1200" dirty="0"/>
        </a:p>
      </dsp:txBody>
      <dsp:txXfrm>
        <a:off x="1283" y="673807"/>
        <a:ext cx="5006206" cy="3003723"/>
      </dsp:txXfrm>
    </dsp:sp>
    <dsp:sp modelId="{986B1DDC-CDE9-1449-A219-9C4225CBDCB6}">
      <dsp:nvSpPr>
        <dsp:cNvPr id="0" name=""/>
        <dsp:cNvSpPr/>
      </dsp:nvSpPr>
      <dsp:spPr>
        <a:xfrm>
          <a:off x="5508110" y="673807"/>
          <a:ext cx="5006206" cy="300372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Willingness and perseverance.</a:t>
          </a:r>
          <a:endParaRPr lang="en-US" sz="6000" kern="1200"/>
        </a:p>
      </dsp:txBody>
      <dsp:txXfrm>
        <a:off x="5508110" y="673807"/>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18236-AECC-AB40-BC10-02DC7AE9D37A}">
      <dsp:nvSpPr>
        <dsp:cNvPr id="0" name=""/>
        <dsp:cNvSpPr/>
      </dsp:nvSpPr>
      <dsp:spPr>
        <a:xfrm>
          <a:off x="9242" y="1346949"/>
          <a:ext cx="2762398" cy="165743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Install python 2.7.</a:t>
          </a:r>
          <a:endParaRPr lang="en-US" sz="4000" kern="1200" dirty="0"/>
        </a:p>
      </dsp:txBody>
      <dsp:txXfrm>
        <a:off x="57787" y="1395494"/>
        <a:ext cx="2665308" cy="1560349"/>
      </dsp:txXfrm>
    </dsp:sp>
    <dsp:sp modelId="{AD441C6C-F4E4-1341-8291-7E153EDFE174}">
      <dsp:nvSpPr>
        <dsp:cNvPr id="0" name=""/>
        <dsp:cNvSpPr/>
      </dsp:nvSpPr>
      <dsp:spPr>
        <a:xfrm>
          <a:off x="3047880" y="1833131"/>
          <a:ext cx="585628" cy="68507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47880" y="1970146"/>
        <a:ext cx="409940" cy="411044"/>
      </dsp:txXfrm>
    </dsp:sp>
    <dsp:sp modelId="{2C046DDC-97A3-C148-A9E4-4E733977E569}">
      <dsp:nvSpPr>
        <dsp:cNvPr id="0" name=""/>
        <dsp:cNvSpPr/>
      </dsp:nvSpPr>
      <dsp:spPr>
        <a:xfrm>
          <a:off x="3876600" y="1346949"/>
          <a:ext cx="2762398" cy="1657439"/>
        </a:xfrm>
        <a:prstGeom prst="roundRect">
          <a:avLst>
            <a:gd name="adj" fmla="val 10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 pip install </a:t>
          </a:r>
          <a:r>
            <a:rPr lang="en-US" sz="4000" kern="1200" dirty="0" err="1" smtClean="0"/>
            <a:t>ipython</a:t>
          </a:r>
          <a:endParaRPr lang="en-US" sz="4000" kern="1200" dirty="0"/>
        </a:p>
      </dsp:txBody>
      <dsp:txXfrm>
        <a:off x="3925145" y="1395494"/>
        <a:ext cx="2665308" cy="1560349"/>
      </dsp:txXfrm>
    </dsp:sp>
    <dsp:sp modelId="{5C6E632A-0395-1546-AAFF-99EEED1009D4}">
      <dsp:nvSpPr>
        <dsp:cNvPr id="0" name=""/>
        <dsp:cNvSpPr/>
      </dsp:nvSpPr>
      <dsp:spPr>
        <a:xfrm>
          <a:off x="6915239" y="1833131"/>
          <a:ext cx="585628" cy="685074"/>
        </a:xfrm>
        <a:prstGeom prst="rightArrow">
          <a:avLst>
            <a:gd name="adj1" fmla="val 60000"/>
            <a:gd name="adj2" fmla="val 5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6915239" y="1970146"/>
        <a:ext cx="409940" cy="411044"/>
      </dsp:txXfrm>
    </dsp:sp>
    <dsp:sp modelId="{0FF898D4-C844-9A4A-8713-8D78B46F94C5}">
      <dsp:nvSpPr>
        <dsp:cNvPr id="0" name=""/>
        <dsp:cNvSpPr/>
      </dsp:nvSpPr>
      <dsp:spPr>
        <a:xfrm>
          <a:off x="7743958" y="1346949"/>
          <a:ext cx="2762398" cy="1657439"/>
        </a:xfrm>
        <a:prstGeom prst="roundRect">
          <a:avLst>
            <a:gd name="adj" fmla="val 1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 </a:t>
          </a:r>
          <a:r>
            <a:rPr lang="en-US" sz="4000" kern="1200" dirty="0" err="1" smtClean="0"/>
            <a:t>iptest</a:t>
          </a:r>
          <a:endParaRPr lang="en-US" sz="4000" kern="1200" dirty="0"/>
        </a:p>
      </dsp:txBody>
      <dsp:txXfrm>
        <a:off x="7792503" y="1395494"/>
        <a:ext cx="2665308" cy="1560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D4B37-0030-AD4C-BD5A-1CE825C9FB71}">
      <dsp:nvSpPr>
        <dsp:cNvPr id="0" name=""/>
        <dsp:cNvSpPr/>
      </dsp:nvSpPr>
      <dsp:spPr>
        <a:xfrm>
          <a:off x="1748064" y="2975"/>
          <a:ext cx="3342605" cy="200556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Notebook Dashboard</a:t>
          </a:r>
          <a:endParaRPr lang="en-US" sz="4000" kern="1200" dirty="0"/>
        </a:p>
      </dsp:txBody>
      <dsp:txXfrm>
        <a:off x="1748064" y="2975"/>
        <a:ext cx="3342605" cy="2005563"/>
      </dsp:txXfrm>
    </dsp:sp>
    <dsp:sp modelId="{5F6DE8EF-3BCE-4E44-87A0-33C9DEAC6B38}">
      <dsp:nvSpPr>
        <dsp:cNvPr id="0" name=""/>
        <dsp:cNvSpPr/>
      </dsp:nvSpPr>
      <dsp:spPr>
        <a:xfrm>
          <a:off x="5424930" y="2975"/>
          <a:ext cx="3342605" cy="2005563"/>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Notebook Editor</a:t>
          </a:r>
          <a:endParaRPr lang="en-US" sz="4000" kern="1200" dirty="0"/>
        </a:p>
      </dsp:txBody>
      <dsp:txXfrm>
        <a:off x="5424930" y="2975"/>
        <a:ext cx="3342605" cy="2005563"/>
      </dsp:txXfrm>
    </dsp:sp>
    <dsp:sp modelId="{6D47408D-622F-8047-94BF-740AFE12DA64}">
      <dsp:nvSpPr>
        <dsp:cNvPr id="0" name=""/>
        <dsp:cNvSpPr/>
      </dsp:nvSpPr>
      <dsp:spPr>
        <a:xfrm>
          <a:off x="1748064" y="2342799"/>
          <a:ext cx="3342605" cy="2005563"/>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Edit Mode and Notebook Editor</a:t>
          </a:r>
          <a:endParaRPr lang="en-US" sz="4000" kern="1200" dirty="0"/>
        </a:p>
      </dsp:txBody>
      <dsp:txXfrm>
        <a:off x="1748064" y="2342799"/>
        <a:ext cx="3342605" cy="2005563"/>
      </dsp:txXfrm>
    </dsp:sp>
    <dsp:sp modelId="{DD39364F-5966-574D-8D38-6F885AFA5E07}">
      <dsp:nvSpPr>
        <dsp:cNvPr id="0" name=""/>
        <dsp:cNvSpPr/>
      </dsp:nvSpPr>
      <dsp:spPr>
        <a:xfrm>
          <a:off x="5424930" y="2342799"/>
          <a:ext cx="3342605" cy="200556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smtClean="0"/>
            <a:t>File Editor</a:t>
          </a:r>
          <a:endParaRPr lang="en-US" sz="4000" kern="1200" dirty="0"/>
        </a:p>
      </dsp:txBody>
      <dsp:txXfrm>
        <a:off x="5424930" y="2342799"/>
        <a:ext cx="3342605" cy="2005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F8743-0644-3541-8E65-D2E539E80020}">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smtClean="0">
              <a:latin typeface="Arial" charset="0"/>
              <a:ea typeface="Arial" charset="0"/>
              <a:cs typeface="Arial" charset="0"/>
            </a:rPr>
            <a:t>TP Rate </a:t>
          </a:r>
          <a:endParaRPr lang="en-US" sz="3100" kern="1200" dirty="0">
            <a:latin typeface="Arial" charset="0"/>
            <a:ea typeface="Arial" charset="0"/>
            <a:cs typeface="Arial" charset="0"/>
          </a:endParaRPr>
        </a:p>
        <a:p>
          <a:pPr marL="228600" lvl="1" indent="-228600" algn="l" defTabSz="1066800">
            <a:lnSpc>
              <a:spcPct val="90000"/>
            </a:lnSpc>
            <a:spcBef>
              <a:spcPct val="0"/>
            </a:spcBef>
            <a:spcAft>
              <a:spcPct val="15000"/>
            </a:spcAft>
            <a:buChar char="••"/>
          </a:pPr>
          <a:r>
            <a:rPr lang="en-US" sz="2400" kern="1200" dirty="0" smtClean="0"/>
            <a:t>http://</a:t>
          </a:r>
          <a:r>
            <a:rPr lang="en-US" sz="2400" kern="1200" dirty="0" err="1" smtClean="0"/>
            <a:t>bit.ly</a:t>
          </a:r>
          <a:r>
            <a:rPr lang="en-US" sz="2400" kern="1200" dirty="0" smtClean="0"/>
            <a:t>/2qj5BHP</a:t>
          </a:r>
          <a:endParaRPr lang="en-US" sz="2400" kern="1200" dirty="0"/>
        </a:p>
      </dsp:txBody>
      <dsp:txXfrm>
        <a:off x="0" y="39687"/>
        <a:ext cx="3286125" cy="1971675"/>
      </dsp:txXfrm>
    </dsp:sp>
    <dsp:sp modelId="{2FE24104-BF69-6141-AA49-61CB7522D452}">
      <dsp:nvSpPr>
        <dsp:cNvPr id="0" name=""/>
        <dsp:cNvSpPr/>
      </dsp:nvSpPr>
      <dsp:spPr>
        <a:xfrm>
          <a:off x="3614737" y="39687"/>
          <a:ext cx="3286125" cy="1971675"/>
        </a:xfrm>
        <a:prstGeom prst="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smtClean="0">
              <a:latin typeface="Arial" charset="0"/>
              <a:ea typeface="Arial" charset="0"/>
              <a:cs typeface="Arial" charset="0"/>
            </a:rPr>
            <a:t>FP Rate </a:t>
          </a:r>
          <a:endParaRPr lang="en-US" sz="3100" kern="1200">
            <a:latin typeface="Arial" charset="0"/>
            <a:ea typeface="Arial" charset="0"/>
            <a:cs typeface="Arial" charset="0"/>
          </a:endParaRPr>
        </a:p>
        <a:p>
          <a:pPr marL="228600" lvl="1" indent="-228600" algn="l" defTabSz="1066800">
            <a:lnSpc>
              <a:spcPct val="90000"/>
            </a:lnSpc>
            <a:spcBef>
              <a:spcPct val="0"/>
            </a:spcBef>
            <a:spcAft>
              <a:spcPct val="15000"/>
            </a:spcAft>
            <a:buChar char="••"/>
          </a:pPr>
          <a:r>
            <a:rPr lang="en-US" sz="2400" kern="1200" dirty="0" smtClean="0"/>
            <a:t>http://</a:t>
          </a:r>
          <a:r>
            <a:rPr lang="en-US" sz="2400" kern="1200" dirty="0" err="1" smtClean="0"/>
            <a:t>bit.ly</a:t>
          </a:r>
          <a:r>
            <a:rPr lang="en-US" sz="2400" kern="1200" dirty="0" smtClean="0"/>
            <a:t>/2qn1vdN</a:t>
          </a:r>
          <a:endParaRPr lang="en-US" sz="2400" kern="1200" dirty="0"/>
        </a:p>
      </dsp:txBody>
      <dsp:txXfrm>
        <a:off x="3614737" y="39687"/>
        <a:ext cx="3286125" cy="1971675"/>
      </dsp:txXfrm>
    </dsp:sp>
    <dsp:sp modelId="{1074D106-6DA1-4041-B1DB-E7E0742613ED}">
      <dsp:nvSpPr>
        <dsp:cNvPr id="0" name=""/>
        <dsp:cNvSpPr/>
      </dsp:nvSpPr>
      <dsp:spPr>
        <a:xfrm>
          <a:off x="7229475" y="39687"/>
          <a:ext cx="3286125" cy="1971675"/>
        </a:xfrm>
        <a:prstGeom prst="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smtClean="0">
              <a:latin typeface="Arial" charset="0"/>
              <a:ea typeface="Arial" charset="0"/>
              <a:cs typeface="Arial" charset="0"/>
            </a:rPr>
            <a:t>Precision &amp; Recall</a:t>
          </a:r>
          <a:endParaRPr lang="en-US" sz="3100" kern="1200" dirty="0">
            <a:latin typeface="Arial" charset="0"/>
            <a:ea typeface="Arial" charset="0"/>
            <a:cs typeface="Arial" charset="0"/>
          </a:endParaRPr>
        </a:p>
        <a:p>
          <a:pPr marL="228600" lvl="1" indent="-228600" algn="l" defTabSz="1066800">
            <a:lnSpc>
              <a:spcPct val="90000"/>
            </a:lnSpc>
            <a:spcBef>
              <a:spcPct val="0"/>
            </a:spcBef>
            <a:spcAft>
              <a:spcPct val="15000"/>
            </a:spcAft>
            <a:buChar char="••"/>
          </a:pPr>
          <a:r>
            <a:rPr lang="en-US" sz="2400" kern="1200" dirty="0" smtClean="0"/>
            <a:t>http://</a:t>
          </a:r>
          <a:r>
            <a:rPr lang="en-US" sz="2400" kern="1200" dirty="0" err="1" smtClean="0"/>
            <a:t>bit.ly</a:t>
          </a:r>
          <a:r>
            <a:rPr lang="en-US" sz="2400" kern="1200" dirty="0" smtClean="0"/>
            <a:t>/2piTCZv</a:t>
          </a:r>
          <a:endParaRPr lang="en-US" sz="2400" kern="1200" dirty="0"/>
        </a:p>
      </dsp:txBody>
      <dsp:txXfrm>
        <a:off x="7229475" y="39687"/>
        <a:ext cx="3286125" cy="1971675"/>
      </dsp:txXfrm>
    </dsp:sp>
    <dsp:sp modelId="{96554602-7AE2-2C47-8D25-8335DFE9D8C0}">
      <dsp:nvSpPr>
        <dsp:cNvPr id="0" name=""/>
        <dsp:cNvSpPr/>
      </dsp:nvSpPr>
      <dsp:spPr>
        <a:xfrm>
          <a:off x="0" y="2339975"/>
          <a:ext cx="3286125" cy="1971675"/>
        </a:xfrm>
        <a:prstGeom prst="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smtClean="0">
              <a:latin typeface="Arial" charset="0"/>
              <a:ea typeface="Arial" charset="0"/>
              <a:cs typeface="Arial" charset="0"/>
            </a:rPr>
            <a:t>F-Measure </a:t>
          </a:r>
          <a:endParaRPr lang="en-US" sz="3100" kern="1200" dirty="0">
            <a:latin typeface="Arial" charset="0"/>
            <a:ea typeface="Arial" charset="0"/>
            <a:cs typeface="Arial" charset="0"/>
          </a:endParaRPr>
        </a:p>
        <a:p>
          <a:pPr marL="228600" lvl="1" indent="-228600" algn="l" defTabSz="1066800">
            <a:lnSpc>
              <a:spcPct val="90000"/>
            </a:lnSpc>
            <a:spcBef>
              <a:spcPct val="0"/>
            </a:spcBef>
            <a:spcAft>
              <a:spcPct val="15000"/>
            </a:spcAft>
            <a:buChar char="••"/>
          </a:pPr>
          <a:r>
            <a:rPr lang="en-US" sz="2400" kern="1200" dirty="0" smtClean="0"/>
            <a:t>http://</a:t>
          </a:r>
          <a:r>
            <a:rPr lang="en-US" sz="2400" kern="1200" dirty="0" err="1" smtClean="0"/>
            <a:t>bit.ly</a:t>
          </a:r>
          <a:r>
            <a:rPr lang="en-US" sz="2400" kern="1200" dirty="0" smtClean="0"/>
            <a:t>/2qmYdqU</a:t>
          </a:r>
          <a:endParaRPr lang="en-US" sz="2400" kern="1200" dirty="0"/>
        </a:p>
      </dsp:txBody>
      <dsp:txXfrm>
        <a:off x="0" y="2339975"/>
        <a:ext cx="3286125" cy="1971675"/>
      </dsp:txXfrm>
    </dsp:sp>
    <dsp:sp modelId="{B9F6D0CE-4200-614B-8521-D2135BB30D92}">
      <dsp:nvSpPr>
        <dsp:cNvPr id="0" name=""/>
        <dsp:cNvSpPr/>
      </dsp:nvSpPr>
      <dsp:spPr>
        <a:xfrm>
          <a:off x="3614737" y="2339975"/>
          <a:ext cx="3286125" cy="1971675"/>
        </a:xfrm>
        <a:prstGeom prst="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smtClean="0">
              <a:latin typeface="Arial" charset="0"/>
              <a:ea typeface="Arial" charset="0"/>
              <a:cs typeface="Arial" charset="0"/>
            </a:rPr>
            <a:t>ROC Area</a:t>
          </a:r>
          <a:endParaRPr lang="en-US" sz="3100" kern="1200" dirty="0">
            <a:latin typeface="Arial" charset="0"/>
            <a:ea typeface="Arial" charset="0"/>
            <a:cs typeface="Arial" charset="0"/>
          </a:endParaRPr>
        </a:p>
        <a:p>
          <a:pPr marL="228600" lvl="1" indent="-228600" algn="l" defTabSz="1066800">
            <a:lnSpc>
              <a:spcPct val="90000"/>
            </a:lnSpc>
            <a:spcBef>
              <a:spcPct val="0"/>
            </a:spcBef>
            <a:spcAft>
              <a:spcPct val="15000"/>
            </a:spcAft>
            <a:buChar char="••"/>
          </a:pPr>
          <a:r>
            <a:rPr lang="en-US" sz="2400" kern="1200" dirty="0" smtClean="0"/>
            <a:t>http://</a:t>
          </a:r>
          <a:r>
            <a:rPr lang="en-US" sz="2400" kern="1200" dirty="0" err="1" smtClean="0"/>
            <a:t>bit.ly</a:t>
          </a:r>
          <a:r>
            <a:rPr lang="en-US" sz="2400" kern="1200" dirty="0" smtClean="0"/>
            <a:t>/1In2v72</a:t>
          </a:r>
          <a:endParaRPr lang="en-US" sz="2400" kern="1200" dirty="0"/>
        </a:p>
      </dsp:txBody>
      <dsp:txXfrm>
        <a:off x="3614737" y="2339975"/>
        <a:ext cx="3286125" cy="1971675"/>
      </dsp:txXfrm>
    </dsp:sp>
    <dsp:sp modelId="{6E030A9C-5CAE-0846-B623-BB58273B3DFD}">
      <dsp:nvSpPr>
        <dsp:cNvPr id="0" name=""/>
        <dsp:cNvSpPr/>
      </dsp:nvSpPr>
      <dsp:spPr>
        <a:xfrm>
          <a:off x="7229475" y="2339975"/>
          <a:ext cx="3286125" cy="1971675"/>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Confusion Matrix</a:t>
          </a:r>
          <a:endParaRPr lang="en-US" sz="3100" kern="1200" dirty="0"/>
        </a:p>
        <a:p>
          <a:pPr marL="228600" lvl="1" indent="-228600" algn="l" defTabSz="1066800">
            <a:lnSpc>
              <a:spcPct val="90000"/>
            </a:lnSpc>
            <a:spcBef>
              <a:spcPct val="0"/>
            </a:spcBef>
            <a:spcAft>
              <a:spcPct val="15000"/>
            </a:spcAft>
            <a:buChar char="••"/>
          </a:pPr>
          <a:r>
            <a:rPr lang="en-US" sz="2400" kern="1200" dirty="0" smtClean="0"/>
            <a:t>http://</a:t>
          </a:r>
          <a:r>
            <a:rPr lang="en-US" sz="2400" kern="1200" dirty="0" err="1" smtClean="0"/>
            <a:t>bit.ly</a:t>
          </a:r>
          <a:r>
            <a:rPr lang="en-US" sz="2400" kern="1200" dirty="0" smtClean="0"/>
            <a:t>/25JMSDF</a:t>
          </a:r>
          <a:endParaRPr lang="en-US" sz="2400" kern="1200" dirty="0"/>
        </a:p>
      </dsp:txBody>
      <dsp:txXfrm>
        <a:off x="7229475" y="2339975"/>
        <a:ext cx="3286125" cy="19716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07496-C195-7047-A18D-F07815D0C041}">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Privacy</a:t>
          </a:r>
          <a:endParaRPr lang="en-US" sz="6000" kern="1200"/>
        </a:p>
      </dsp:txBody>
      <dsp:txXfrm>
        <a:off x="1283" y="673807"/>
        <a:ext cx="5006206" cy="3003723"/>
      </dsp:txXfrm>
    </dsp:sp>
    <dsp:sp modelId="{536DCC83-F3FC-8E4B-95B4-F131D7FD30DA}">
      <dsp:nvSpPr>
        <dsp:cNvPr id="0" name=""/>
        <dsp:cNvSpPr/>
      </dsp:nvSpPr>
      <dsp:spPr>
        <a:xfrm>
          <a:off x="5508110" y="673807"/>
          <a:ext cx="5006206" cy="300372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Trust Between Customers and Business</a:t>
          </a:r>
          <a:endParaRPr lang="en-US" sz="6000" kern="1200"/>
        </a:p>
      </dsp:txBody>
      <dsp:txXfrm>
        <a:off x="5508110" y="673807"/>
        <a:ext cx="5006206" cy="3003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3DA6C-92F9-7F40-8937-59E8DD8556EC}">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Natural Language Processing</a:t>
          </a:r>
          <a:endParaRPr lang="en-US" sz="6000" kern="1200"/>
        </a:p>
      </dsp:txBody>
      <dsp:txXfrm>
        <a:off x="1283" y="673807"/>
        <a:ext cx="5006206" cy="3003723"/>
      </dsp:txXfrm>
    </dsp:sp>
    <dsp:sp modelId="{7C29FBCC-3844-DB43-8D8A-68CDB778567E}">
      <dsp:nvSpPr>
        <dsp:cNvPr id="0" name=""/>
        <dsp:cNvSpPr/>
      </dsp:nvSpPr>
      <dsp:spPr>
        <a:xfrm>
          <a:off x="5508110" y="673807"/>
          <a:ext cx="5006206" cy="3003723"/>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kern="1200" smtClean="0"/>
            <a:t>Image Processing</a:t>
          </a:r>
          <a:endParaRPr lang="en-US" sz="6000" kern="1200"/>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wmf"/><Relationship Id="rId5" Type="http://schemas.openxmlformats.org/officeDocument/2006/relationships/image" Target="../media/image12.wmf"/><Relationship Id="rId1" Type="http://schemas.openxmlformats.org/officeDocument/2006/relationships/image" Target="../media/image8.wmf"/><Relationship Id="rId2"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2580F-1942-4E45-B213-5A1776CC3A9B}" type="datetimeFigureOut">
              <a:rPr lang="en-US" smtClean="0"/>
              <a:t>5/26/17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C196D-4F01-7446-A0DF-A41780A6B08D}" type="slidenum">
              <a:rPr lang="en-US" smtClean="0"/>
              <a:t>‹#›</a:t>
            </a:fld>
            <a:endParaRPr lang="en-US"/>
          </a:p>
        </p:txBody>
      </p:sp>
    </p:spTree>
    <p:extLst>
      <p:ext uri="{BB962C8B-B14F-4D97-AF65-F5344CB8AC3E}">
        <p14:creationId xmlns:p14="http://schemas.microsoft.com/office/powerpoint/2010/main" val="925399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Attributes</a:t>
            </a:r>
          </a:p>
          <a:p>
            <a:pPr marL="171450" indent="-171450">
              <a:buFontTx/>
              <a:buChar char="-"/>
            </a:pPr>
            <a:r>
              <a:rPr lang="en-US" baseline="0" dirty="0" smtClean="0"/>
              <a:t>Class</a:t>
            </a:r>
          </a:p>
        </p:txBody>
      </p:sp>
      <p:sp>
        <p:nvSpPr>
          <p:cNvPr id="4" name="Slide Number Placeholder 3"/>
          <p:cNvSpPr>
            <a:spLocks noGrp="1"/>
          </p:cNvSpPr>
          <p:nvPr>
            <p:ph type="sldNum" sz="quarter" idx="10"/>
          </p:nvPr>
        </p:nvSpPr>
        <p:spPr/>
        <p:txBody>
          <a:bodyPr/>
          <a:lstStyle/>
          <a:p>
            <a:fld id="{EBCC196D-4F01-7446-A0DF-A41780A6B08D}" type="slidenum">
              <a:rPr lang="en-US" smtClean="0"/>
              <a:t>12</a:t>
            </a:fld>
            <a:endParaRPr lang="en-US"/>
          </a:p>
        </p:txBody>
      </p:sp>
    </p:spTree>
    <p:extLst>
      <p:ext uri="{BB962C8B-B14F-4D97-AF65-F5344CB8AC3E}">
        <p14:creationId xmlns:p14="http://schemas.microsoft.com/office/powerpoint/2010/main" val="111050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charset="0"/>
              </a:defRPr>
            </a:lvl1pPr>
            <a:lvl2pPr marL="742950" indent="-285750" defTabSz="931863" eaLnBrk="0" hangingPunct="0">
              <a:defRPr sz="2400">
                <a:solidFill>
                  <a:schemeClr val="tx1"/>
                </a:solidFill>
                <a:latin typeface="Tahoma" charset="0"/>
              </a:defRPr>
            </a:lvl2pPr>
            <a:lvl3pPr marL="1143000" indent="-228600" defTabSz="931863" eaLnBrk="0" hangingPunct="0">
              <a:defRPr sz="2400">
                <a:solidFill>
                  <a:schemeClr val="tx1"/>
                </a:solidFill>
                <a:latin typeface="Tahoma" charset="0"/>
              </a:defRPr>
            </a:lvl3pPr>
            <a:lvl4pPr marL="1600200" indent="-228600" defTabSz="931863" eaLnBrk="0" hangingPunct="0">
              <a:defRPr sz="2400">
                <a:solidFill>
                  <a:schemeClr val="tx1"/>
                </a:solidFill>
                <a:latin typeface="Tahoma" charset="0"/>
              </a:defRPr>
            </a:lvl4pPr>
            <a:lvl5pPr marL="2057400" indent="-228600" defTabSz="931863" eaLnBrk="0" hangingPunct="0">
              <a:defRPr sz="2400">
                <a:solidFill>
                  <a:schemeClr val="tx1"/>
                </a:solidFill>
                <a:latin typeface="Tahoma" charset="0"/>
              </a:defRPr>
            </a:lvl5pPr>
            <a:lvl6pPr marL="2514600" indent="-228600" defTabSz="931863" eaLnBrk="0" fontAlgn="base" hangingPunct="0">
              <a:spcBef>
                <a:spcPct val="0"/>
              </a:spcBef>
              <a:spcAft>
                <a:spcPct val="0"/>
              </a:spcAft>
              <a:defRPr sz="2400">
                <a:solidFill>
                  <a:schemeClr val="tx1"/>
                </a:solidFill>
                <a:latin typeface="Tahoma" charset="0"/>
              </a:defRPr>
            </a:lvl6pPr>
            <a:lvl7pPr marL="2971800" indent="-228600" defTabSz="931863" eaLnBrk="0" fontAlgn="base" hangingPunct="0">
              <a:spcBef>
                <a:spcPct val="0"/>
              </a:spcBef>
              <a:spcAft>
                <a:spcPct val="0"/>
              </a:spcAft>
              <a:defRPr sz="2400">
                <a:solidFill>
                  <a:schemeClr val="tx1"/>
                </a:solidFill>
                <a:latin typeface="Tahoma" charset="0"/>
              </a:defRPr>
            </a:lvl7pPr>
            <a:lvl8pPr marL="3429000" indent="-228600" defTabSz="931863" eaLnBrk="0" fontAlgn="base" hangingPunct="0">
              <a:spcBef>
                <a:spcPct val="0"/>
              </a:spcBef>
              <a:spcAft>
                <a:spcPct val="0"/>
              </a:spcAft>
              <a:defRPr sz="2400">
                <a:solidFill>
                  <a:schemeClr val="tx1"/>
                </a:solidFill>
                <a:latin typeface="Tahoma" charset="0"/>
              </a:defRPr>
            </a:lvl8pPr>
            <a:lvl9pPr marL="3886200" indent="-228600" defTabSz="931863" eaLnBrk="0" fontAlgn="base" hangingPunct="0">
              <a:spcBef>
                <a:spcPct val="0"/>
              </a:spcBef>
              <a:spcAft>
                <a:spcPct val="0"/>
              </a:spcAft>
              <a:defRPr sz="2400">
                <a:solidFill>
                  <a:schemeClr val="tx1"/>
                </a:solidFill>
                <a:latin typeface="Tahoma" charset="0"/>
              </a:defRPr>
            </a:lvl9pPr>
          </a:lstStyle>
          <a:p>
            <a:fld id="{09510878-F7CA-4E46-A4B0-44B99433D79A}" type="slidenum">
              <a:rPr lang="en-US" altLang="en-US" sz="1200">
                <a:latin typeface="Times New Roman" charset="0"/>
              </a:rPr>
              <a:pPr/>
              <a:t>13</a:t>
            </a:fld>
            <a:endParaRPr lang="en-US" altLang="en-US" sz="1200">
              <a:latin typeface="Times New Roman" charset="0"/>
            </a:endParaRPr>
          </a:p>
        </p:txBody>
      </p:sp>
    </p:spTree>
    <p:extLst>
      <p:ext uri="{BB962C8B-B14F-4D97-AF65-F5344CB8AC3E}">
        <p14:creationId xmlns:p14="http://schemas.microsoft.com/office/powerpoint/2010/main" val="64213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charset="0"/>
              </a:defRPr>
            </a:lvl1pPr>
            <a:lvl2pPr marL="742950" indent="-285750" defTabSz="931863" eaLnBrk="0" hangingPunct="0">
              <a:defRPr sz="2400">
                <a:solidFill>
                  <a:schemeClr val="tx1"/>
                </a:solidFill>
                <a:latin typeface="Tahoma" charset="0"/>
              </a:defRPr>
            </a:lvl2pPr>
            <a:lvl3pPr marL="1143000" indent="-228600" defTabSz="931863" eaLnBrk="0" hangingPunct="0">
              <a:defRPr sz="2400">
                <a:solidFill>
                  <a:schemeClr val="tx1"/>
                </a:solidFill>
                <a:latin typeface="Tahoma" charset="0"/>
              </a:defRPr>
            </a:lvl3pPr>
            <a:lvl4pPr marL="1600200" indent="-228600" defTabSz="931863" eaLnBrk="0" hangingPunct="0">
              <a:defRPr sz="2400">
                <a:solidFill>
                  <a:schemeClr val="tx1"/>
                </a:solidFill>
                <a:latin typeface="Tahoma" charset="0"/>
              </a:defRPr>
            </a:lvl4pPr>
            <a:lvl5pPr marL="2057400" indent="-228600" defTabSz="931863" eaLnBrk="0" hangingPunct="0">
              <a:defRPr sz="2400">
                <a:solidFill>
                  <a:schemeClr val="tx1"/>
                </a:solidFill>
                <a:latin typeface="Tahoma" charset="0"/>
              </a:defRPr>
            </a:lvl5pPr>
            <a:lvl6pPr marL="2514600" indent="-228600" defTabSz="931863" eaLnBrk="0" fontAlgn="base" hangingPunct="0">
              <a:spcBef>
                <a:spcPct val="0"/>
              </a:spcBef>
              <a:spcAft>
                <a:spcPct val="0"/>
              </a:spcAft>
              <a:defRPr sz="2400">
                <a:solidFill>
                  <a:schemeClr val="tx1"/>
                </a:solidFill>
                <a:latin typeface="Tahoma" charset="0"/>
              </a:defRPr>
            </a:lvl6pPr>
            <a:lvl7pPr marL="2971800" indent="-228600" defTabSz="931863" eaLnBrk="0" fontAlgn="base" hangingPunct="0">
              <a:spcBef>
                <a:spcPct val="0"/>
              </a:spcBef>
              <a:spcAft>
                <a:spcPct val="0"/>
              </a:spcAft>
              <a:defRPr sz="2400">
                <a:solidFill>
                  <a:schemeClr val="tx1"/>
                </a:solidFill>
                <a:latin typeface="Tahoma" charset="0"/>
              </a:defRPr>
            </a:lvl7pPr>
            <a:lvl8pPr marL="3429000" indent="-228600" defTabSz="931863" eaLnBrk="0" fontAlgn="base" hangingPunct="0">
              <a:spcBef>
                <a:spcPct val="0"/>
              </a:spcBef>
              <a:spcAft>
                <a:spcPct val="0"/>
              </a:spcAft>
              <a:defRPr sz="2400">
                <a:solidFill>
                  <a:schemeClr val="tx1"/>
                </a:solidFill>
                <a:latin typeface="Tahoma" charset="0"/>
              </a:defRPr>
            </a:lvl8pPr>
            <a:lvl9pPr marL="3886200" indent="-228600" defTabSz="931863" eaLnBrk="0" fontAlgn="base" hangingPunct="0">
              <a:spcBef>
                <a:spcPct val="0"/>
              </a:spcBef>
              <a:spcAft>
                <a:spcPct val="0"/>
              </a:spcAft>
              <a:defRPr sz="2400">
                <a:solidFill>
                  <a:schemeClr val="tx1"/>
                </a:solidFill>
                <a:latin typeface="Tahoma" charset="0"/>
              </a:defRPr>
            </a:lvl9pPr>
          </a:lstStyle>
          <a:p>
            <a:fld id="{63E5CAE3-E6BA-9C45-8F14-C295D477E860}" type="slidenum">
              <a:rPr lang="en-US" altLang="en-US" sz="1200">
                <a:latin typeface="Times New Roman" charset="0"/>
              </a:rPr>
              <a:pPr/>
              <a:t>14</a:t>
            </a:fld>
            <a:endParaRPr lang="en-US" altLang="en-US" sz="1200">
              <a:latin typeface="Times New Roman" charset="0"/>
            </a:endParaRPr>
          </a:p>
        </p:txBody>
      </p:sp>
      <p:sp>
        <p:nvSpPr>
          <p:cNvPr id="76803" name="Rectangle 2"/>
          <p:cNvSpPr>
            <a:spLocks noGrp="1" noRot="1" noChangeAspect="1" noChangeArrowheads="1" noTextEdit="1"/>
          </p:cNvSpPr>
          <p:nvPr>
            <p:ph type="sldImg"/>
          </p:nvPr>
        </p:nvSpPr>
        <p:spPr>
          <a:xfrm>
            <a:off x="430213" y="693738"/>
            <a:ext cx="6153150" cy="3462337"/>
          </a:xfrm>
          <a:ln/>
        </p:spPr>
      </p:sp>
      <p:sp>
        <p:nvSpPr>
          <p:cNvPr id="76804"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748" tIns="45373" rIns="90748" bIns="45373"/>
          <a:lstStyle/>
          <a:p>
            <a:endParaRPr lang="en-US" altLang="en-US">
              <a:latin typeface="Times New Roman" charset="0"/>
            </a:endParaRPr>
          </a:p>
        </p:txBody>
      </p:sp>
    </p:spTree>
    <p:extLst>
      <p:ext uri="{BB962C8B-B14F-4D97-AF65-F5344CB8AC3E}">
        <p14:creationId xmlns:p14="http://schemas.microsoft.com/office/powerpoint/2010/main" val="139841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charset="0"/>
              </a:defRPr>
            </a:lvl1pPr>
            <a:lvl2pPr marL="742950" indent="-285750" defTabSz="931863" eaLnBrk="0" hangingPunct="0">
              <a:defRPr sz="2400">
                <a:solidFill>
                  <a:schemeClr val="tx1"/>
                </a:solidFill>
                <a:latin typeface="Tahoma" charset="0"/>
              </a:defRPr>
            </a:lvl2pPr>
            <a:lvl3pPr marL="1143000" indent="-228600" defTabSz="931863" eaLnBrk="0" hangingPunct="0">
              <a:defRPr sz="2400">
                <a:solidFill>
                  <a:schemeClr val="tx1"/>
                </a:solidFill>
                <a:latin typeface="Tahoma" charset="0"/>
              </a:defRPr>
            </a:lvl3pPr>
            <a:lvl4pPr marL="1600200" indent="-228600" defTabSz="931863" eaLnBrk="0" hangingPunct="0">
              <a:defRPr sz="2400">
                <a:solidFill>
                  <a:schemeClr val="tx1"/>
                </a:solidFill>
                <a:latin typeface="Tahoma" charset="0"/>
              </a:defRPr>
            </a:lvl4pPr>
            <a:lvl5pPr marL="2057400" indent="-228600" defTabSz="931863" eaLnBrk="0" hangingPunct="0">
              <a:defRPr sz="2400">
                <a:solidFill>
                  <a:schemeClr val="tx1"/>
                </a:solidFill>
                <a:latin typeface="Tahoma" charset="0"/>
              </a:defRPr>
            </a:lvl5pPr>
            <a:lvl6pPr marL="2514600" indent="-228600" defTabSz="931863" eaLnBrk="0" fontAlgn="base" hangingPunct="0">
              <a:spcBef>
                <a:spcPct val="0"/>
              </a:spcBef>
              <a:spcAft>
                <a:spcPct val="0"/>
              </a:spcAft>
              <a:defRPr sz="2400">
                <a:solidFill>
                  <a:schemeClr val="tx1"/>
                </a:solidFill>
                <a:latin typeface="Tahoma" charset="0"/>
              </a:defRPr>
            </a:lvl6pPr>
            <a:lvl7pPr marL="2971800" indent="-228600" defTabSz="931863" eaLnBrk="0" fontAlgn="base" hangingPunct="0">
              <a:spcBef>
                <a:spcPct val="0"/>
              </a:spcBef>
              <a:spcAft>
                <a:spcPct val="0"/>
              </a:spcAft>
              <a:defRPr sz="2400">
                <a:solidFill>
                  <a:schemeClr val="tx1"/>
                </a:solidFill>
                <a:latin typeface="Tahoma" charset="0"/>
              </a:defRPr>
            </a:lvl7pPr>
            <a:lvl8pPr marL="3429000" indent="-228600" defTabSz="931863" eaLnBrk="0" fontAlgn="base" hangingPunct="0">
              <a:spcBef>
                <a:spcPct val="0"/>
              </a:spcBef>
              <a:spcAft>
                <a:spcPct val="0"/>
              </a:spcAft>
              <a:defRPr sz="2400">
                <a:solidFill>
                  <a:schemeClr val="tx1"/>
                </a:solidFill>
                <a:latin typeface="Tahoma" charset="0"/>
              </a:defRPr>
            </a:lvl8pPr>
            <a:lvl9pPr marL="3886200" indent="-228600" defTabSz="931863" eaLnBrk="0" fontAlgn="base" hangingPunct="0">
              <a:spcBef>
                <a:spcPct val="0"/>
              </a:spcBef>
              <a:spcAft>
                <a:spcPct val="0"/>
              </a:spcAft>
              <a:defRPr sz="2400">
                <a:solidFill>
                  <a:schemeClr val="tx1"/>
                </a:solidFill>
                <a:latin typeface="Tahoma" charset="0"/>
              </a:defRPr>
            </a:lvl9pPr>
          </a:lstStyle>
          <a:p>
            <a:fld id="{9966031C-9BFC-E34A-AC8C-24405D2FC6EA}" type="slidenum">
              <a:rPr lang="en-US" altLang="en-US" sz="1200">
                <a:latin typeface="Times New Roman" charset="0"/>
              </a:rPr>
              <a:pPr/>
              <a:t>15</a:t>
            </a:fld>
            <a:endParaRPr lang="en-US" altLang="en-US" sz="1200">
              <a:latin typeface="Times New Roman" charset="0"/>
            </a:endParaRPr>
          </a:p>
        </p:txBody>
      </p:sp>
      <p:sp>
        <p:nvSpPr>
          <p:cNvPr id="77827" name="Rectangle 2"/>
          <p:cNvSpPr>
            <a:spLocks noGrp="1" noRot="1" noChangeAspect="1" noChangeArrowheads="1" noTextEdit="1"/>
          </p:cNvSpPr>
          <p:nvPr>
            <p:ph type="sldImg"/>
          </p:nvPr>
        </p:nvSpPr>
        <p:spPr>
          <a:xfrm>
            <a:off x="430213" y="693738"/>
            <a:ext cx="6153150" cy="3462337"/>
          </a:xfrm>
          <a:ln/>
        </p:spPr>
      </p:sp>
      <p:sp>
        <p:nvSpPr>
          <p:cNvPr id="7782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748" tIns="45373" rIns="90748" bIns="45373"/>
          <a:lstStyle/>
          <a:p>
            <a:endParaRPr lang="en-US" altLang="en-US">
              <a:latin typeface="Times New Roman" charset="0"/>
            </a:endParaRPr>
          </a:p>
        </p:txBody>
      </p:sp>
    </p:spTree>
    <p:extLst>
      <p:ext uri="{BB962C8B-B14F-4D97-AF65-F5344CB8AC3E}">
        <p14:creationId xmlns:p14="http://schemas.microsoft.com/office/powerpoint/2010/main" val="106944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charset="0"/>
              </a:defRPr>
            </a:lvl1pPr>
            <a:lvl2pPr marL="742950" indent="-285750" defTabSz="931863" eaLnBrk="0" hangingPunct="0">
              <a:defRPr sz="2400">
                <a:solidFill>
                  <a:schemeClr val="tx1"/>
                </a:solidFill>
                <a:latin typeface="Tahoma" charset="0"/>
              </a:defRPr>
            </a:lvl2pPr>
            <a:lvl3pPr marL="1143000" indent="-228600" defTabSz="931863" eaLnBrk="0" hangingPunct="0">
              <a:defRPr sz="2400">
                <a:solidFill>
                  <a:schemeClr val="tx1"/>
                </a:solidFill>
                <a:latin typeface="Tahoma" charset="0"/>
              </a:defRPr>
            </a:lvl3pPr>
            <a:lvl4pPr marL="1600200" indent="-228600" defTabSz="931863" eaLnBrk="0" hangingPunct="0">
              <a:defRPr sz="2400">
                <a:solidFill>
                  <a:schemeClr val="tx1"/>
                </a:solidFill>
                <a:latin typeface="Tahoma" charset="0"/>
              </a:defRPr>
            </a:lvl4pPr>
            <a:lvl5pPr marL="2057400" indent="-228600" defTabSz="931863" eaLnBrk="0" hangingPunct="0">
              <a:defRPr sz="2400">
                <a:solidFill>
                  <a:schemeClr val="tx1"/>
                </a:solidFill>
                <a:latin typeface="Tahoma" charset="0"/>
              </a:defRPr>
            </a:lvl5pPr>
            <a:lvl6pPr marL="2514600" indent="-228600" defTabSz="931863" eaLnBrk="0" fontAlgn="base" hangingPunct="0">
              <a:spcBef>
                <a:spcPct val="0"/>
              </a:spcBef>
              <a:spcAft>
                <a:spcPct val="0"/>
              </a:spcAft>
              <a:defRPr sz="2400">
                <a:solidFill>
                  <a:schemeClr val="tx1"/>
                </a:solidFill>
                <a:latin typeface="Tahoma" charset="0"/>
              </a:defRPr>
            </a:lvl6pPr>
            <a:lvl7pPr marL="2971800" indent="-228600" defTabSz="931863" eaLnBrk="0" fontAlgn="base" hangingPunct="0">
              <a:spcBef>
                <a:spcPct val="0"/>
              </a:spcBef>
              <a:spcAft>
                <a:spcPct val="0"/>
              </a:spcAft>
              <a:defRPr sz="2400">
                <a:solidFill>
                  <a:schemeClr val="tx1"/>
                </a:solidFill>
                <a:latin typeface="Tahoma" charset="0"/>
              </a:defRPr>
            </a:lvl7pPr>
            <a:lvl8pPr marL="3429000" indent="-228600" defTabSz="931863" eaLnBrk="0" fontAlgn="base" hangingPunct="0">
              <a:spcBef>
                <a:spcPct val="0"/>
              </a:spcBef>
              <a:spcAft>
                <a:spcPct val="0"/>
              </a:spcAft>
              <a:defRPr sz="2400">
                <a:solidFill>
                  <a:schemeClr val="tx1"/>
                </a:solidFill>
                <a:latin typeface="Tahoma" charset="0"/>
              </a:defRPr>
            </a:lvl8pPr>
            <a:lvl9pPr marL="3886200" indent="-228600" defTabSz="931863" eaLnBrk="0" fontAlgn="base" hangingPunct="0">
              <a:spcBef>
                <a:spcPct val="0"/>
              </a:spcBef>
              <a:spcAft>
                <a:spcPct val="0"/>
              </a:spcAft>
              <a:defRPr sz="2400">
                <a:solidFill>
                  <a:schemeClr val="tx1"/>
                </a:solidFill>
                <a:latin typeface="Tahoma" charset="0"/>
              </a:defRPr>
            </a:lvl9pPr>
          </a:lstStyle>
          <a:p>
            <a:fld id="{D3981176-3161-A444-896D-DCB4BA36361A}" type="slidenum">
              <a:rPr lang="en-US" altLang="en-US" sz="1200">
                <a:latin typeface="Times New Roman" charset="0"/>
              </a:rPr>
              <a:pPr/>
              <a:t>16</a:t>
            </a:fld>
            <a:endParaRPr lang="en-US" altLang="en-US" sz="1200">
              <a:latin typeface="Times New Roman" charset="0"/>
            </a:endParaRPr>
          </a:p>
        </p:txBody>
      </p:sp>
      <p:sp>
        <p:nvSpPr>
          <p:cNvPr id="78851" name="Rectangle 2"/>
          <p:cNvSpPr>
            <a:spLocks noGrp="1" noRot="1" noChangeAspect="1" noChangeArrowheads="1" noTextEdit="1"/>
          </p:cNvSpPr>
          <p:nvPr>
            <p:ph type="sldImg"/>
          </p:nvPr>
        </p:nvSpPr>
        <p:spPr>
          <a:xfrm>
            <a:off x="430213" y="693738"/>
            <a:ext cx="6153150" cy="3462337"/>
          </a:xfrm>
          <a:ln/>
        </p:spPr>
      </p:sp>
      <p:sp>
        <p:nvSpPr>
          <p:cNvPr id="78852"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748" tIns="45373" rIns="90748" bIns="45373"/>
          <a:lstStyle/>
          <a:p>
            <a:endParaRPr lang="en-US" altLang="en-US">
              <a:latin typeface="Times New Roman" charset="0"/>
            </a:endParaRPr>
          </a:p>
        </p:txBody>
      </p:sp>
    </p:spTree>
    <p:extLst>
      <p:ext uri="{BB962C8B-B14F-4D97-AF65-F5344CB8AC3E}">
        <p14:creationId xmlns:p14="http://schemas.microsoft.com/office/powerpoint/2010/main" val="207947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charset="0"/>
              </a:defRPr>
            </a:lvl1pPr>
            <a:lvl2pPr marL="742950" indent="-285750" defTabSz="931863" eaLnBrk="0" hangingPunct="0">
              <a:defRPr sz="2400">
                <a:solidFill>
                  <a:schemeClr val="tx1"/>
                </a:solidFill>
                <a:latin typeface="Tahoma" charset="0"/>
              </a:defRPr>
            </a:lvl2pPr>
            <a:lvl3pPr marL="1143000" indent="-228600" defTabSz="931863" eaLnBrk="0" hangingPunct="0">
              <a:defRPr sz="2400">
                <a:solidFill>
                  <a:schemeClr val="tx1"/>
                </a:solidFill>
                <a:latin typeface="Tahoma" charset="0"/>
              </a:defRPr>
            </a:lvl3pPr>
            <a:lvl4pPr marL="1600200" indent="-228600" defTabSz="931863" eaLnBrk="0" hangingPunct="0">
              <a:defRPr sz="2400">
                <a:solidFill>
                  <a:schemeClr val="tx1"/>
                </a:solidFill>
                <a:latin typeface="Tahoma" charset="0"/>
              </a:defRPr>
            </a:lvl4pPr>
            <a:lvl5pPr marL="2057400" indent="-228600" defTabSz="931863" eaLnBrk="0" hangingPunct="0">
              <a:defRPr sz="2400">
                <a:solidFill>
                  <a:schemeClr val="tx1"/>
                </a:solidFill>
                <a:latin typeface="Tahoma" charset="0"/>
              </a:defRPr>
            </a:lvl5pPr>
            <a:lvl6pPr marL="2514600" indent="-228600" defTabSz="931863" eaLnBrk="0" fontAlgn="base" hangingPunct="0">
              <a:spcBef>
                <a:spcPct val="0"/>
              </a:spcBef>
              <a:spcAft>
                <a:spcPct val="0"/>
              </a:spcAft>
              <a:defRPr sz="2400">
                <a:solidFill>
                  <a:schemeClr val="tx1"/>
                </a:solidFill>
                <a:latin typeface="Tahoma" charset="0"/>
              </a:defRPr>
            </a:lvl6pPr>
            <a:lvl7pPr marL="2971800" indent="-228600" defTabSz="931863" eaLnBrk="0" fontAlgn="base" hangingPunct="0">
              <a:spcBef>
                <a:spcPct val="0"/>
              </a:spcBef>
              <a:spcAft>
                <a:spcPct val="0"/>
              </a:spcAft>
              <a:defRPr sz="2400">
                <a:solidFill>
                  <a:schemeClr val="tx1"/>
                </a:solidFill>
                <a:latin typeface="Tahoma" charset="0"/>
              </a:defRPr>
            </a:lvl7pPr>
            <a:lvl8pPr marL="3429000" indent="-228600" defTabSz="931863" eaLnBrk="0" fontAlgn="base" hangingPunct="0">
              <a:spcBef>
                <a:spcPct val="0"/>
              </a:spcBef>
              <a:spcAft>
                <a:spcPct val="0"/>
              </a:spcAft>
              <a:defRPr sz="2400">
                <a:solidFill>
                  <a:schemeClr val="tx1"/>
                </a:solidFill>
                <a:latin typeface="Tahoma" charset="0"/>
              </a:defRPr>
            </a:lvl8pPr>
            <a:lvl9pPr marL="3886200" indent="-228600" defTabSz="931863" eaLnBrk="0" fontAlgn="base" hangingPunct="0">
              <a:spcBef>
                <a:spcPct val="0"/>
              </a:spcBef>
              <a:spcAft>
                <a:spcPct val="0"/>
              </a:spcAft>
              <a:defRPr sz="2400">
                <a:solidFill>
                  <a:schemeClr val="tx1"/>
                </a:solidFill>
                <a:latin typeface="Tahoma" charset="0"/>
              </a:defRPr>
            </a:lvl9pPr>
          </a:lstStyle>
          <a:p>
            <a:fld id="{3041DC5A-AA91-2940-943C-660D4E2E483D}" type="slidenum">
              <a:rPr lang="en-US" altLang="en-US" sz="1200">
                <a:latin typeface="Times New Roman" charset="0"/>
              </a:rPr>
              <a:pPr/>
              <a:t>19</a:t>
            </a:fld>
            <a:endParaRPr lang="en-US" altLang="en-US" sz="1200">
              <a:latin typeface="Times New Roman" charset="0"/>
            </a:endParaRPr>
          </a:p>
        </p:txBody>
      </p:sp>
      <p:sp>
        <p:nvSpPr>
          <p:cNvPr id="81923" name="Rectangle 2"/>
          <p:cNvSpPr>
            <a:spLocks noGrp="1" noRot="1" noChangeAspect="1" noChangeArrowheads="1" noTextEdit="1"/>
          </p:cNvSpPr>
          <p:nvPr>
            <p:ph type="sldImg"/>
          </p:nvPr>
        </p:nvSpPr>
        <p:spPr>
          <a:xfrm>
            <a:off x="377825" y="673100"/>
            <a:ext cx="6254750" cy="3519488"/>
          </a:xfrm>
          <a:ln/>
        </p:spPr>
      </p:sp>
      <p:sp>
        <p:nvSpPr>
          <p:cNvPr id="81924" name="Rectangle 3"/>
          <p:cNvSpPr>
            <a:spLocks noGrp="1" noChangeArrowheads="1"/>
          </p:cNvSpPr>
          <p:nvPr>
            <p:ph type="body" idx="1"/>
          </p:nvPr>
        </p:nvSpPr>
        <p:spPr>
          <a:xfrm>
            <a:off x="925513" y="4418013"/>
            <a:ext cx="5159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1262" tIns="45631" rIns="91262" bIns="45631"/>
          <a:lstStyle/>
          <a:p>
            <a:endParaRPr lang="en-US" altLang="en-US">
              <a:latin typeface="Times New Roman" charset="0"/>
            </a:endParaRPr>
          </a:p>
        </p:txBody>
      </p:sp>
    </p:spTree>
    <p:extLst>
      <p:ext uri="{BB962C8B-B14F-4D97-AF65-F5344CB8AC3E}">
        <p14:creationId xmlns:p14="http://schemas.microsoft.com/office/powerpoint/2010/main" val="24719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charset="0"/>
              </a:defRPr>
            </a:lvl1pPr>
            <a:lvl2pPr marL="742950" indent="-285750" defTabSz="931863" eaLnBrk="0" hangingPunct="0">
              <a:defRPr sz="2400">
                <a:solidFill>
                  <a:schemeClr val="tx1"/>
                </a:solidFill>
                <a:latin typeface="Tahoma" charset="0"/>
              </a:defRPr>
            </a:lvl2pPr>
            <a:lvl3pPr marL="1143000" indent="-228600" defTabSz="931863" eaLnBrk="0" hangingPunct="0">
              <a:defRPr sz="2400">
                <a:solidFill>
                  <a:schemeClr val="tx1"/>
                </a:solidFill>
                <a:latin typeface="Tahoma" charset="0"/>
              </a:defRPr>
            </a:lvl3pPr>
            <a:lvl4pPr marL="1600200" indent="-228600" defTabSz="931863" eaLnBrk="0" hangingPunct="0">
              <a:defRPr sz="2400">
                <a:solidFill>
                  <a:schemeClr val="tx1"/>
                </a:solidFill>
                <a:latin typeface="Tahoma" charset="0"/>
              </a:defRPr>
            </a:lvl4pPr>
            <a:lvl5pPr marL="2057400" indent="-228600" defTabSz="931863" eaLnBrk="0" hangingPunct="0">
              <a:defRPr sz="2400">
                <a:solidFill>
                  <a:schemeClr val="tx1"/>
                </a:solidFill>
                <a:latin typeface="Tahoma" charset="0"/>
              </a:defRPr>
            </a:lvl5pPr>
            <a:lvl6pPr marL="2514600" indent="-228600" defTabSz="931863" eaLnBrk="0" fontAlgn="base" hangingPunct="0">
              <a:spcBef>
                <a:spcPct val="0"/>
              </a:spcBef>
              <a:spcAft>
                <a:spcPct val="0"/>
              </a:spcAft>
              <a:defRPr sz="2400">
                <a:solidFill>
                  <a:schemeClr val="tx1"/>
                </a:solidFill>
                <a:latin typeface="Tahoma" charset="0"/>
              </a:defRPr>
            </a:lvl6pPr>
            <a:lvl7pPr marL="2971800" indent="-228600" defTabSz="931863" eaLnBrk="0" fontAlgn="base" hangingPunct="0">
              <a:spcBef>
                <a:spcPct val="0"/>
              </a:spcBef>
              <a:spcAft>
                <a:spcPct val="0"/>
              </a:spcAft>
              <a:defRPr sz="2400">
                <a:solidFill>
                  <a:schemeClr val="tx1"/>
                </a:solidFill>
                <a:latin typeface="Tahoma" charset="0"/>
              </a:defRPr>
            </a:lvl7pPr>
            <a:lvl8pPr marL="3429000" indent="-228600" defTabSz="931863" eaLnBrk="0" fontAlgn="base" hangingPunct="0">
              <a:spcBef>
                <a:spcPct val="0"/>
              </a:spcBef>
              <a:spcAft>
                <a:spcPct val="0"/>
              </a:spcAft>
              <a:defRPr sz="2400">
                <a:solidFill>
                  <a:schemeClr val="tx1"/>
                </a:solidFill>
                <a:latin typeface="Tahoma" charset="0"/>
              </a:defRPr>
            </a:lvl8pPr>
            <a:lvl9pPr marL="3886200" indent="-228600" defTabSz="931863" eaLnBrk="0" fontAlgn="base" hangingPunct="0">
              <a:spcBef>
                <a:spcPct val="0"/>
              </a:spcBef>
              <a:spcAft>
                <a:spcPct val="0"/>
              </a:spcAft>
              <a:defRPr sz="2400">
                <a:solidFill>
                  <a:schemeClr val="tx1"/>
                </a:solidFill>
                <a:latin typeface="Tahoma" charset="0"/>
              </a:defRPr>
            </a:lvl9pPr>
          </a:lstStyle>
          <a:p>
            <a:fld id="{4ACA88F4-1517-4544-B270-195CC69396FF}" type="slidenum">
              <a:rPr lang="en-US" altLang="en-US" sz="1200">
                <a:latin typeface="Times New Roman" charset="0"/>
              </a:rPr>
              <a:pPr/>
              <a:t>20</a:t>
            </a:fld>
            <a:endParaRPr lang="en-US" altLang="en-US" sz="1200">
              <a:latin typeface="Times New Roman" charset="0"/>
            </a:endParaRPr>
          </a:p>
        </p:txBody>
      </p:sp>
      <p:sp>
        <p:nvSpPr>
          <p:cNvPr id="83971" name="Rectangle 2"/>
          <p:cNvSpPr>
            <a:spLocks noGrp="1" noRot="1" noChangeAspect="1" noChangeArrowheads="1" noTextEdit="1"/>
          </p:cNvSpPr>
          <p:nvPr>
            <p:ph type="sldImg"/>
          </p:nvPr>
        </p:nvSpPr>
        <p:spPr>
          <a:xfrm>
            <a:off x="377825" y="673100"/>
            <a:ext cx="6254750" cy="3519488"/>
          </a:xfrm>
          <a:ln/>
        </p:spPr>
      </p:sp>
      <p:sp>
        <p:nvSpPr>
          <p:cNvPr id="83972" name="Rectangle 3"/>
          <p:cNvSpPr>
            <a:spLocks noGrp="1" noChangeArrowheads="1"/>
          </p:cNvSpPr>
          <p:nvPr>
            <p:ph type="body" idx="1"/>
          </p:nvPr>
        </p:nvSpPr>
        <p:spPr>
          <a:xfrm>
            <a:off x="925513" y="4418013"/>
            <a:ext cx="5159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1262" tIns="45631" rIns="91262" bIns="45631"/>
          <a:lstStyle/>
          <a:p>
            <a:endParaRPr lang="en-US" altLang="en-US" dirty="0">
              <a:latin typeface="Times New Roman" charset="0"/>
            </a:endParaRPr>
          </a:p>
        </p:txBody>
      </p:sp>
    </p:spTree>
    <p:extLst>
      <p:ext uri="{BB962C8B-B14F-4D97-AF65-F5344CB8AC3E}">
        <p14:creationId xmlns:p14="http://schemas.microsoft.com/office/powerpoint/2010/main" val="836376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Split from 1 dataset (ex 80:20)</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CC196D-4F01-7446-A0DF-A41780A6B08D}" type="slidenum">
              <a:rPr lang="en-US" smtClean="0"/>
              <a:t>27</a:t>
            </a:fld>
            <a:endParaRPr lang="en-US"/>
          </a:p>
        </p:txBody>
      </p:sp>
    </p:spTree>
    <p:extLst>
      <p:ext uri="{BB962C8B-B14F-4D97-AF65-F5344CB8AC3E}">
        <p14:creationId xmlns:p14="http://schemas.microsoft.com/office/powerpoint/2010/main" val="109878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C196D-4F01-7446-A0DF-A41780A6B08D}" type="slidenum">
              <a:rPr lang="en-US" smtClean="0"/>
              <a:t>38</a:t>
            </a:fld>
            <a:endParaRPr lang="en-US"/>
          </a:p>
        </p:txBody>
      </p:sp>
    </p:spTree>
    <p:extLst>
      <p:ext uri="{BB962C8B-B14F-4D97-AF65-F5344CB8AC3E}">
        <p14:creationId xmlns:p14="http://schemas.microsoft.com/office/powerpoint/2010/main" val="1505087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53129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83097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148551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1885DD4C-97E2-BC48-8EE2-35E800B7D311}" type="slidenum">
              <a:rPr lang="en-US" altLang="en-US"/>
              <a:pPr/>
              <a:t>‹#›</a:t>
            </a:fld>
            <a:endParaRPr lang="en-US" altLang="en-US"/>
          </a:p>
        </p:txBody>
      </p:sp>
    </p:spTree>
    <p:extLst>
      <p:ext uri="{BB962C8B-B14F-4D97-AF65-F5344CB8AC3E}">
        <p14:creationId xmlns:p14="http://schemas.microsoft.com/office/powerpoint/2010/main" val="147559272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635B10-CA7F-DD4E-AF98-37BCE68CB946}"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39501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635B10-CA7F-DD4E-AF98-37BCE68CB946}"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80049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635B10-CA7F-DD4E-AF98-37BCE68CB946}"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673848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635B10-CA7F-DD4E-AF98-37BCE68CB946}" type="datetimeFigureOut">
              <a:rPr lang="en-US" smtClean="0"/>
              <a:t>5/26/17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68241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635B10-CA7F-DD4E-AF98-37BCE68CB946}" type="datetimeFigureOut">
              <a:rPr lang="en-US" smtClean="0"/>
              <a:t>5/26/17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48745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35B10-CA7F-DD4E-AF98-37BCE68CB946}" type="datetimeFigureOut">
              <a:rPr lang="en-US" smtClean="0"/>
              <a:t>5/26/17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390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35B10-CA7F-DD4E-AF98-37BCE68CB946}"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563379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35B10-CA7F-DD4E-AF98-37BCE68CB946}"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E9C23-715E-C14D-8680-57F143381429}" type="slidenum">
              <a:rPr lang="en-US" smtClean="0"/>
              <a:t>‹#›</a:t>
            </a:fld>
            <a:endParaRPr lang="en-US"/>
          </a:p>
        </p:txBody>
      </p:sp>
    </p:spTree>
    <p:extLst>
      <p:ext uri="{BB962C8B-B14F-4D97-AF65-F5344CB8AC3E}">
        <p14:creationId xmlns:p14="http://schemas.microsoft.com/office/powerpoint/2010/main" val="12537597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35B10-CA7F-DD4E-AF98-37BCE68CB946}" type="datetimeFigureOut">
              <a:rPr lang="en-US" smtClean="0"/>
              <a:t>5/26/17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E9C23-715E-C14D-8680-57F143381429}" type="slidenum">
              <a:rPr lang="en-US" smtClean="0"/>
              <a:t>‹#›</a:t>
            </a:fld>
            <a:endParaRPr lang="en-US"/>
          </a:p>
        </p:txBody>
      </p:sp>
    </p:spTree>
    <p:extLst>
      <p:ext uri="{BB962C8B-B14F-4D97-AF65-F5344CB8AC3E}">
        <p14:creationId xmlns:p14="http://schemas.microsoft.com/office/powerpoint/2010/main" val="1146668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 Type="http://schemas.openxmlformats.org/officeDocument/2006/relationships/image" Target="../media/image11.wmf"/><Relationship Id="rId12" Type="http://schemas.openxmlformats.org/officeDocument/2006/relationships/oleObject" Target="../embeddings/oleObject5.bin"/><Relationship Id="rId13" Type="http://schemas.openxmlformats.org/officeDocument/2006/relationships/image" Target="../media/image12.wmf"/><Relationship Id="rId14" Type="http://schemas.openxmlformats.org/officeDocument/2006/relationships/image" Target="../media/image13.png"/><Relationship Id="rId1" Type="http://schemas.openxmlformats.org/officeDocument/2006/relationships/vmlDrawing" Target="../drawings/vmlDrawing1.vml"/><Relationship Id="rId2" Type="http://schemas.openxmlformats.org/officeDocument/2006/relationships/slideLayout" Target="../slideLayouts/slideLayout12.xml"/><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8.wmf"/><Relationship Id="rId6" Type="http://schemas.openxmlformats.org/officeDocument/2006/relationships/oleObject" Target="../embeddings/oleObject2.bin"/><Relationship Id="rId7" Type="http://schemas.openxmlformats.org/officeDocument/2006/relationships/image" Target="../media/image9.wmf"/><Relationship Id="rId8" Type="http://schemas.openxmlformats.org/officeDocument/2006/relationships/oleObject" Target="../embeddings/oleObject3.bin"/><Relationship Id="rId9" Type="http://schemas.openxmlformats.org/officeDocument/2006/relationships/image" Target="../media/image10.wmf"/><Relationship Id="rId10"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6.bin"/><Relationship Id="rId5" Type="http://schemas.openxmlformats.org/officeDocument/2006/relationships/image" Target="../media/image14.wmf"/><Relationship Id="rId6" Type="http://schemas.openxmlformats.org/officeDocument/2006/relationships/oleObject" Target="../embeddings/oleObject7.bin"/><Relationship Id="rId7" Type="http://schemas.openxmlformats.org/officeDocument/2006/relationships/image" Target="../media/image15.wmf"/><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Lucida Sans" charset="0"/>
                <a:ea typeface="Lucida Sans" charset="0"/>
                <a:cs typeface="Lucida Sans" charset="0"/>
              </a:rPr>
              <a:t>Data Mining with </a:t>
            </a:r>
            <a:r>
              <a:rPr lang="en-US" dirty="0" err="1" smtClean="0">
                <a:latin typeface="Lucida Sans" charset="0"/>
                <a:ea typeface="Lucida Sans" charset="0"/>
                <a:cs typeface="Lucida Sans" charset="0"/>
              </a:rPr>
              <a:t>IPython</a:t>
            </a:r>
            <a:r>
              <a:rPr lang="en-US" dirty="0" smtClean="0">
                <a:latin typeface="Lucida Sans" charset="0"/>
                <a:ea typeface="Lucida Sans" charset="0"/>
                <a:cs typeface="Lucida Sans" charset="0"/>
              </a:rPr>
              <a:t> Notebook &amp; D3.js.</a:t>
            </a:r>
            <a:endParaRPr lang="en-US" dirty="0">
              <a:latin typeface="Lucida Sans" charset="0"/>
              <a:ea typeface="Lucida Sans" charset="0"/>
              <a:cs typeface="Lucida Sans" charset="0"/>
            </a:endParaRPr>
          </a:p>
        </p:txBody>
      </p:sp>
      <p:sp>
        <p:nvSpPr>
          <p:cNvPr id="3" name="Subtitle 2"/>
          <p:cNvSpPr>
            <a:spLocks noGrp="1"/>
          </p:cNvSpPr>
          <p:nvPr>
            <p:ph type="subTitle" idx="1"/>
          </p:nvPr>
        </p:nvSpPr>
        <p:spPr/>
        <p:txBody>
          <a:bodyPr/>
          <a:lstStyle/>
          <a:p>
            <a:r>
              <a:rPr lang="en-US" dirty="0" smtClean="0">
                <a:latin typeface="Lucida Sans" charset="0"/>
                <a:ea typeface="Lucida Sans" charset="0"/>
                <a:cs typeface="Lucida Sans" charset="0"/>
              </a:rPr>
              <a:t>By Intellij System Solution Sdn. Bhd.</a:t>
            </a:r>
            <a:endParaRPr lang="en-US" dirty="0">
              <a:latin typeface="Lucida Sans" charset="0"/>
              <a:ea typeface="Lucida Sans" charset="0"/>
              <a:cs typeface="Lucida Sans" charset="0"/>
            </a:endParaRPr>
          </a:p>
        </p:txBody>
      </p:sp>
    </p:spTree>
    <p:extLst>
      <p:ext uri="{BB962C8B-B14F-4D97-AF65-F5344CB8AC3E}">
        <p14:creationId xmlns:p14="http://schemas.microsoft.com/office/powerpoint/2010/main" val="29550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File Editor</a:t>
            </a:r>
          </a:p>
        </p:txBody>
      </p:sp>
      <p:pic>
        <p:nvPicPr>
          <p:cNvPr id="4" name="Picture 3"/>
          <p:cNvPicPr>
            <a:picLocks noChangeAspect="1"/>
          </p:cNvPicPr>
          <p:nvPr/>
        </p:nvPicPr>
        <p:blipFill>
          <a:blip r:embed="rId2"/>
          <a:stretch>
            <a:fillRect/>
          </a:stretch>
        </p:blipFill>
        <p:spPr>
          <a:xfrm>
            <a:off x="1171183" y="1380279"/>
            <a:ext cx="9849633" cy="5343029"/>
          </a:xfrm>
          <a:prstGeom prst="rect">
            <a:avLst/>
          </a:prstGeom>
        </p:spPr>
      </p:pic>
    </p:spTree>
    <p:extLst>
      <p:ext uri="{BB962C8B-B14F-4D97-AF65-F5344CB8AC3E}">
        <p14:creationId xmlns:p14="http://schemas.microsoft.com/office/powerpoint/2010/main" val="186366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Demo</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normAutofit/>
          </a:bodyPr>
          <a:lstStyle/>
          <a:p>
            <a:pPr marL="0" indent="0" algn="ctr">
              <a:buNone/>
            </a:pPr>
            <a:r>
              <a:rPr lang="en-US" sz="8800" dirty="0">
                <a:latin typeface="Arial" charset="0"/>
                <a:ea typeface="Arial" charset="0"/>
                <a:cs typeface="Arial" charset="0"/>
              </a:rPr>
              <a:t>http://</a:t>
            </a:r>
            <a:r>
              <a:rPr lang="en-US" sz="8800" dirty="0" err="1">
                <a:latin typeface="Arial" charset="0"/>
                <a:ea typeface="Arial" charset="0"/>
                <a:cs typeface="Arial" charset="0"/>
              </a:rPr>
              <a:t>bit.ly</a:t>
            </a:r>
            <a:r>
              <a:rPr lang="en-US" sz="8800" dirty="0">
                <a:latin typeface="Arial" charset="0"/>
                <a:ea typeface="Arial" charset="0"/>
                <a:cs typeface="Arial" charset="0"/>
              </a:rPr>
              <a:t>/2rNIZLY</a:t>
            </a:r>
          </a:p>
        </p:txBody>
      </p:sp>
    </p:spTree>
    <p:extLst>
      <p:ext uri="{BB962C8B-B14F-4D97-AF65-F5344CB8AC3E}">
        <p14:creationId xmlns:p14="http://schemas.microsoft.com/office/powerpoint/2010/main" val="162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Exploring datasets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904" y="1375048"/>
            <a:ext cx="7926192" cy="5076204"/>
          </a:xfrm>
          <a:prstGeom prst="rect">
            <a:avLst/>
          </a:prstGeom>
        </p:spPr>
      </p:pic>
    </p:spTree>
    <p:extLst>
      <p:ext uri="{BB962C8B-B14F-4D97-AF65-F5344CB8AC3E}">
        <p14:creationId xmlns:p14="http://schemas.microsoft.com/office/powerpoint/2010/main" val="1624412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1CB26BBC-C843-584D-8E54-0404D3102A8E}" type="slidenum">
              <a:rPr lang="en-US" altLang="en-US" sz="1200"/>
              <a:pPr eaLnBrk="1" hangingPunct="1"/>
              <a:t>13</a:t>
            </a:fld>
            <a:endParaRPr lang="en-US" altLang="en-US" sz="1200"/>
          </a:p>
        </p:txBody>
      </p:sp>
      <p:sp>
        <p:nvSpPr>
          <p:cNvPr id="9219" name="Rectangle 2"/>
          <p:cNvSpPr>
            <a:spLocks noGrp="1" noChangeArrowheads="1"/>
          </p:cNvSpPr>
          <p:nvPr>
            <p:ph type="title"/>
          </p:nvPr>
        </p:nvSpPr>
        <p:spPr/>
        <p:txBody>
          <a:bodyPr/>
          <a:lstStyle/>
          <a:p>
            <a:pPr eaLnBrk="1" hangingPunct="1"/>
            <a:r>
              <a:rPr lang="en-US" altLang="en-US" dirty="0">
                <a:latin typeface="Lucida Sans" charset="0"/>
                <a:ea typeface="Lucida Sans" charset="0"/>
                <a:cs typeface="Lucida Sans" charset="0"/>
              </a:rPr>
              <a:t>Attributes</a:t>
            </a:r>
          </a:p>
        </p:txBody>
      </p:sp>
      <p:sp>
        <p:nvSpPr>
          <p:cNvPr id="9220" name="Rectangle 3"/>
          <p:cNvSpPr>
            <a:spLocks noGrp="1" noChangeArrowheads="1"/>
          </p:cNvSpPr>
          <p:nvPr>
            <p:ph type="body" idx="1"/>
          </p:nvPr>
        </p:nvSpPr>
        <p:spPr>
          <a:xfrm>
            <a:off x="1828800" y="1295400"/>
            <a:ext cx="8686800" cy="5181600"/>
          </a:xfrm>
        </p:spPr>
        <p:txBody>
          <a:bodyPr/>
          <a:lstStyle/>
          <a:p>
            <a:pPr eaLnBrk="1" hangingPunct="1"/>
            <a:r>
              <a:rPr lang="en-US" altLang="en-US" b="1" dirty="0">
                <a:latin typeface="Arial" charset="0"/>
                <a:ea typeface="Arial" charset="0"/>
                <a:cs typeface="Arial" charset="0"/>
              </a:rPr>
              <a:t>Attribute (</a:t>
            </a:r>
            <a:r>
              <a:rPr lang="en-US" altLang="en-US" dirty="0">
                <a:latin typeface="Arial" charset="0"/>
                <a:ea typeface="Arial" charset="0"/>
                <a:cs typeface="Arial" charset="0"/>
              </a:rPr>
              <a:t>or</a:t>
            </a:r>
            <a:r>
              <a:rPr lang="en-US" altLang="en-US" b="1" dirty="0">
                <a:latin typeface="Arial" charset="0"/>
                <a:ea typeface="Arial" charset="0"/>
                <a:cs typeface="Arial" charset="0"/>
              </a:rPr>
              <a:t> dimensions, features, variables</a:t>
            </a:r>
            <a:r>
              <a:rPr lang="en-US" altLang="en-US" dirty="0">
                <a:latin typeface="Arial" charset="0"/>
                <a:ea typeface="Arial" charset="0"/>
                <a:cs typeface="Arial" charset="0"/>
              </a:rPr>
              <a:t>): a data field, representing a characteristic or feature of a data object.</a:t>
            </a:r>
          </a:p>
          <a:p>
            <a:pPr lvl="1" eaLnBrk="1" hangingPunct="1"/>
            <a:r>
              <a:rPr lang="en-US" altLang="en-US" i="1" dirty="0">
                <a:latin typeface="Arial" charset="0"/>
                <a:ea typeface="Arial" charset="0"/>
                <a:cs typeface="Arial" charset="0"/>
              </a:rPr>
              <a:t>E.g., customer _ID, name, address</a:t>
            </a:r>
          </a:p>
          <a:p>
            <a:pPr eaLnBrk="1" hangingPunct="1"/>
            <a:r>
              <a:rPr lang="en-US" altLang="en-US" dirty="0">
                <a:latin typeface="Arial" charset="0"/>
                <a:ea typeface="Arial" charset="0"/>
                <a:cs typeface="Arial" charset="0"/>
              </a:rPr>
              <a:t>Types:</a:t>
            </a:r>
          </a:p>
          <a:p>
            <a:pPr lvl="1" eaLnBrk="1" hangingPunct="1"/>
            <a:r>
              <a:rPr lang="en-US" altLang="en-US" dirty="0">
                <a:latin typeface="Arial" charset="0"/>
                <a:ea typeface="Arial" charset="0"/>
                <a:cs typeface="Arial" charset="0"/>
              </a:rPr>
              <a:t>Nominal</a:t>
            </a:r>
          </a:p>
          <a:p>
            <a:pPr lvl="1" eaLnBrk="1" hangingPunct="1"/>
            <a:r>
              <a:rPr lang="en-US" altLang="en-US" dirty="0">
                <a:latin typeface="Arial" charset="0"/>
                <a:ea typeface="Arial" charset="0"/>
                <a:cs typeface="Arial" charset="0"/>
              </a:rPr>
              <a:t>Binary</a:t>
            </a:r>
          </a:p>
          <a:p>
            <a:pPr lvl="1" eaLnBrk="1" hangingPunct="1"/>
            <a:r>
              <a:rPr lang="en-US" altLang="en-US" dirty="0">
                <a:latin typeface="Arial" charset="0"/>
                <a:ea typeface="Arial" charset="0"/>
                <a:cs typeface="Arial" charset="0"/>
              </a:rPr>
              <a:t>Numeric: quantitative</a:t>
            </a:r>
          </a:p>
          <a:p>
            <a:pPr lvl="2" eaLnBrk="1" hangingPunct="1"/>
            <a:r>
              <a:rPr lang="en-US" altLang="en-US" sz="2800" dirty="0">
                <a:latin typeface="Arial" charset="0"/>
                <a:ea typeface="Arial" charset="0"/>
                <a:cs typeface="Arial" charset="0"/>
              </a:rPr>
              <a:t>Interval-scaled</a:t>
            </a:r>
          </a:p>
          <a:p>
            <a:pPr lvl="2" eaLnBrk="1" hangingPunct="1"/>
            <a:r>
              <a:rPr lang="en-US" altLang="en-US" sz="2800" dirty="0">
                <a:latin typeface="Arial" charset="0"/>
                <a:ea typeface="Arial" charset="0"/>
                <a:cs typeface="Arial" charset="0"/>
              </a:rPr>
              <a:t>Ratio-scaled</a:t>
            </a:r>
            <a:endParaRPr lang="en-US" altLang="en-US" dirty="0">
              <a:latin typeface="Arial" charset="0"/>
              <a:ea typeface="Arial" charset="0"/>
              <a:cs typeface="Arial" charset="0"/>
            </a:endParaRPr>
          </a:p>
        </p:txBody>
      </p:sp>
    </p:spTree>
    <p:extLst>
      <p:ext uri="{BB962C8B-B14F-4D97-AF65-F5344CB8AC3E}">
        <p14:creationId xmlns:p14="http://schemas.microsoft.com/office/powerpoint/2010/main" val="58140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1BFD5A28-EFAE-6344-8D6C-35728757CECD}" type="slidenum">
              <a:rPr lang="en-US" altLang="en-US" sz="1200"/>
              <a:pPr eaLnBrk="1" hangingPunct="1"/>
              <a:t>14</a:t>
            </a:fld>
            <a:endParaRPr lang="en-US" altLang="en-US" sz="1200"/>
          </a:p>
        </p:txBody>
      </p:sp>
      <p:sp>
        <p:nvSpPr>
          <p:cNvPr id="10243" name="Rectangle 2"/>
          <p:cNvSpPr>
            <a:spLocks noGrp="1" noChangeArrowheads="1"/>
          </p:cNvSpPr>
          <p:nvPr>
            <p:ph type="title"/>
          </p:nvPr>
        </p:nvSpPr>
        <p:spPr/>
        <p:txBody>
          <a:bodyPr/>
          <a:lstStyle/>
          <a:p>
            <a:pPr eaLnBrk="1" hangingPunct="1"/>
            <a:r>
              <a:rPr lang="en-US" altLang="en-US" dirty="0">
                <a:solidFill>
                  <a:srgbClr val="002060"/>
                </a:solidFill>
                <a:latin typeface="Lucida Sans" charset="0"/>
                <a:ea typeface="Lucida Sans" charset="0"/>
                <a:cs typeface="Lucida Sans" charset="0"/>
              </a:rPr>
              <a:t>Attribute Types </a:t>
            </a:r>
          </a:p>
        </p:txBody>
      </p:sp>
      <p:sp>
        <p:nvSpPr>
          <p:cNvPr id="10244" name="Rectangle 3"/>
          <p:cNvSpPr>
            <a:spLocks noGrp="1" noChangeArrowheads="1"/>
          </p:cNvSpPr>
          <p:nvPr>
            <p:ph type="body" idx="1"/>
          </p:nvPr>
        </p:nvSpPr>
        <p:spPr/>
        <p:txBody>
          <a:bodyPr>
            <a:normAutofit fontScale="92500" lnSpcReduction="10000"/>
          </a:bodyPr>
          <a:lstStyle/>
          <a:p>
            <a:pPr marL="292100" indent="-292100"/>
            <a:r>
              <a:rPr lang="en-US" altLang="en-US" sz="2000" b="1" dirty="0">
                <a:latin typeface="Arial" charset="0"/>
                <a:ea typeface="Arial" charset="0"/>
                <a:cs typeface="Arial" charset="0"/>
              </a:rPr>
              <a:t>Nominal:</a:t>
            </a:r>
            <a:r>
              <a:rPr lang="en-US" altLang="en-US" sz="2000" dirty="0">
                <a:latin typeface="Arial" charset="0"/>
                <a:ea typeface="Arial" charset="0"/>
                <a:cs typeface="Arial" charset="0"/>
              </a:rPr>
              <a:t> categories, states, or “names of things”</a:t>
            </a:r>
          </a:p>
          <a:p>
            <a:pPr marL="749300" lvl="1" indent="-342900"/>
            <a:r>
              <a:rPr lang="en-US" altLang="en-US" sz="2000" i="1" dirty="0" err="1">
                <a:latin typeface="Arial" charset="0"/>
                <a:ea typeface="Arial" charset="0"/>
                <a:cs typeface="Arial" charset="0"/>
              </a:rPr>
              <a:t>Hair_color</a:t>
            </a:r>
            <a:r>
              <a:rPr lang="en-US" altLang="en-US" sz="2000" i="1" dirty="0">
                <a:latin typeface="Arial" charset="0"/>
                <a:ea typeface="Arial" charset="0"/>
                <a:cs typeface="Arial" charset="0"/>
              </a:rPr>
              <a:t> = </a:t>
            </a:r>
            <a:r>
              <a:rPr lang="en-US" altLang="en-US" sz="2000" dirty="0">
                <a:latin typeface="Arial" charset="0"/>
                <a:ea typeface="Arial" charset="0"/>
                <a:cs typeface="Arial" charset="0"/>
              </a:rPr>
              <a:t>{</a:t>
            </a:r>
            <a:r>
              <a:rPr lang="en-US" altLang="en-US" sz="2000" i="1" dirty="0">
                <a:latin typeface="Arial" charset="0"/>
                <a:ea typeface="Arial" charset="0"/>
                <a:cs typeface="Arial" charset="0"/>
              </a:rPr>
              <a:t>auburn, black, blond, brown, grey, red, white</a:t>
            </a:r>
            <a:r>
              <a:rPr lang="en-US" altLang="en-US" sz="2000" dirty="0">
                <a:latin typeface="Arial" charset="0"/>
                <a:ea typeface="Arial" charset="0"/>
                <a:cs typeface="Arial" charset="0"/>
              </a:rPr>
              <a:t>}</a:t>
            </a:r>
          </a:p>
          <a:p>
            <a:pPr marL="749300" lvl="1" indent="-342900"/>
            <a:r>
              <a:rPr lang="en-US" altLang="en-US" sz="2000" dirty="0">
                <a:latin typeface="Arial" charset="0"/>
                <a:ea typeface="Arial" charset="0"/>
                <a:cs typeface="Arial" charset="0"/>
              </a:rPr>
              <a:t>marital status, occupation, ID numbers, zip codes</a:t>
            </a:r>
          </a:p>
          <a:p>
            <a:pPr marL="292100" indent="-292100"/>
            <a:r>
              <a:rPr lang="en-US" altLang="en-US" sz="2000" b="1" dirty="0">
                <a:latin typeface="Arial" charset="0"/>
                <a:ea typeface="Arial" charset="0"/>
                <a:cs typeface="Arial" charset="0"/>
              </a:rPr>
              <a:t>Binary</a:t>
            </a:r>
          </a:p>
          <a:p>
            <a:pPr marL="749300" lvl="1" indent="-342900"/>
            <a:r>
              <a:rPr lang="en-US" altLang="en-US" sz="2000" dirty="0">
                <a:latin typeface="Arial" charset="0"/>
                <a:ea typeface="Arial" charset="0"/>
                <a:cs typeface="Arial" charset="0"/>
              </a:rPr>
              <a:t>Nominal attribute with only 2 states (0 and 1)</a:t>
            </a:r>
          </a:p>
          <a:p>
            <a:pPr marL="749300" lvl="1" indent="-342900"/>
            <a:r>
              <a:rPr lang="en-US" altLang="en-US" sz="2000" u="sng" dirty="0">
                <a:latin typeface="Arial" charset="0"/>
                <a:ea typeface="Arial" charset="0"/>
                <a:cs typeface="Arial" charset="0"/>
              </a:rPr>
              <a:t>Symmetric binary</a:t>
            </a:r>
            <a:r>
              <a:rPr lang="en-US" altLang="en-US" sz="2000" dirty="0">
                <a:latin typeface="Arial" charset="0"/>
                <a:ea typeface="Arial" charset="0"/>
                <a:cs typeface="Arial" charset="0"/>
              </a:rPr>
              <a:t>: both outcomes equally important</a:t>
            </a:r>
          </a:p>
          <a:p>
            <a:pPr marL="1257300" lvl="2" indent="-393700"/>
            <a:r>
              <a:rPr lang="en-US" altLang="en-US" dirty="0">
                <a:latin typeface="Arial" charset="0"/>
                <a:ea typeface="Arial" charset="0"/>
                <a:cs typeface="Arial" charset="0"/>
              </a:rPr>
              <a:t>e.g., gender</a:t>
            </a:r>
          </a:p>
          <a:p>
            <a:pPr marL="749300" lvl="1" indent="-342900"/>
            <a:r>
              <a:rPr lang="en-US" altLang="en-US" sz="2000" u="sng" dirty="0">
                <a:latin typeface="Arial" charset="0"/>
                <a:ea typeface="Arial" charset="0"/>
                <a:cs typeface="Arial" charset="0"/>
              </a:rPr>
              <a:t>Asymmetric binary</a:t>
            </a:r>
            <a:r>
              <a:rPr lang="en-US" altLang="en-US" sz="2000" dirty="0">
                <a:latin typeface="Arial" charset="0"/>
                <a:ea typeface="Arial" charset="0"/>
                <a:cs typeface="Arial" charset="0"/>
              </a:rPr>
              <a:t>: outcomes not equally important.  </a:t>
            </a:r>
          </a:p>
          <a:p>
            <a:pPr marL="1257300" lvl="2" indent="-393700"/>
            <a:r>
              <a:rPr lang="en-US" altLang="en-US" dirty="0">
                <a:latin typeface="Arial" charset="0"/>
                <a:ea typeface="Arial" charset="0"/>
                <a:cs typeface="Arial" charset="0"/>
              </a:rPr>
              <a:t>e.g., medical test (positive vs. negative)</a:t>
            </a:r>
          </a:p>
          <a:p>
            <a:pPr marL="1257300" lvl="2" indent="-393700"/>
            <a:r>
              <a:rPr lang="en-US" altLang="en-US" dirty="0">
                <a:latin typeface="Arial" charset="0"/>
                <a:ea typeface="Arial" charset="0"/>
                <a:cs typeface="Arial" charset="0"/>
              </a:rPr>
              <a:t>Convention: assign 1 to most important outcome (e.g., HIV positive)</a:t>
            </a:r>
          </a:p>
          <a:p>
            <a:pPr marL="292100" indent="-292100"/>
            <a:r>
              <a:rPr lang="en-US" altLang="en-US" sz="2000" b="1" dirty="0">
                <a:latin typeface="Arial" charset="0"/>
                <a:ea typeface="Arial" charset="0"/>
                <a:cs typeface="Arial" charset="0"/>
              </a:rPr>
              <a:t>Ordinal</a:t>
            </a:r>
          </a:p>
          <a:p>
            <a:pPr marL="749300" lvl="1" indent="-342900"/>
            <a:r>
              <a:rPr lang="en-US" altLang="en-US" sz="2000" dirty="0">
                <a:latin typeface="Arial" charset="0"/>
                <a:ea typeface="Arial" charset="0"/>
                <a:cs typeface="Arial" charset="0"/>
              </a:rPr>
              <a:t>Values have a meaningful order (ranking) but magnitude between successive values is not known.</a:t>
            </a:r>
          </a:p>
          <a:p>
            <a:pPr marL="749300" lvl="1" indent="-342900"/>
            <a:r>
              <a:rPr lang="en-US" altLang="en-US" sz="2000" i="1" dirty="0">
                <a:latin typeface="Arial" charset="0"/>
                <a:ea typeface="Arial" charset="0"/>
                <a:cs typeface="Arial" charset="0"/>
              </a:rPr>
              <a:t>Size = </a:t>
            </a:r>
            <a:r>
              <a:rPr lang="en-US" altLang="en-US" sz="2000" dirty="0">
                <a:latin typeface="Arial" charset="0"/>
                <a:ea typeface="Arial" charset="0"/>
                <a:cs typeface="Arial" charset="0"/>
              </a:rPr>
              <a:t>{</a:t>
            </a:r>
            <a:r>
              <a:rPr lang="en-US" altLang="en-US" sz="2000" i="1" dirty="0">
                <a:latin typeface="Arial" charset="0"/>
                <a:ea typeface="Arial" charset="0"/>
                <a:cs typeface="Arial" charset="0"/>
              </a:rPr>
              <a:t>small, medium, large</a:t>
            </a:r>
            <a:r>
              <a:rPr lang="en-US" altLang="en-US" sz="2000" dirty="0">
                <a:latin typeface="Arial" charset="0"/>
                <a:ea typeface="Arial" charset="0"/>
                <a:cs typeface="Arial" charset="0"/>
              </a:rPr>
              <a:t>}</a:t>
            </a:r>
            <a:r>
              <a:rPr lang="en-US" altLang="en-US" sz="2000" i="1" dirty="0">
                <a:latin typeface="Arial" charset="0"/>
                <a:ea typeface="Arial" charset="0"/>
                <a:cs typeface="Arial" charset="0"/>
              </a:rPr>
              <a:t>,</a:t>
            </a:r>
            <a:r>
              <a:rPr lang="en-US" altLang="en-US" sz="2000" dirty="0">
                <a:latin typeface="Arial" charset="0"/>
                <a:ea typeface="Arial" charset="0"/>
                <a:cs typeface="Arial" charset="0"/>
              </a:rPr>
              <a:t> grades, army rankings</a:t>
            </a:r>
          </a:p>
        </p:txBody>
      </p:sp>
    </p:spTree>
    <p:extLst>
      <p:ext uri="{BB962C8B-B14F-4D97-AF65-F5344CB8AC3E}">
        <p14:creationId xmlns:p14="http://schemas.microsoft.com/office/powerpoint/2010/main" val="1210861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79B13480-13D1-E74D-9E6F-78C4BBB39D16}" type="slidenum">
              <a:rPr lang="en-US" altLang="en-US" sz="1200"/>
              <a:pPr eaLnBrk="1" hangingPunct="1"/>
              <a:t>15</a:t>
            </a:fld>
            <a:endParaRPr lang="en-US" altLang="en-US" sz="1200"/>
          </a:p>
        </p:txBody>
      </p:sp>
      <p:sp>
        <p:nvSpPr>
          <p:cNvPr id="11267" name="Rectangle 2"/>
          <p:cNvSpPr>
            <a:spLocks noGrp="1" noChangeArrowheads="1"/>
          </p:cNvSpPr>
          <p:nvPr>
            <p:ph type="title"/>
          </p:nvPr>
        </p:nvSpPr>
        <p:spPr/>
        <p:txBody>
          <a:bodyPr/>
          <a:lstStyle/>
          <a:p>
            <a:pPr eaLnBrk="1" hangingPunct="1"/>
            <a:r>
              <a:rPr lang="en-US" altLang="en-US" dirty="0">
                <a:solidFill>
                  <a:srgbClr val="170981"/>
                </a:solidFill>
                <a:latin typeface="Lucida Sans" charset="0"/>
                <a:ea typeface="Lucida Sans" charset="0"/>
                <a:cs typeface="Lucida Sans" charset="0"/>
              </a:rPr>
              <a:t>Numeric Attribute Types</a:t>
            </a:r>
            <a:r>
              <a:rPr lang="en-US" altLang="en-US" dirty="0">
                <a:solidFill>
                  <a:schemeClr val="hlink"/>
                </a:solidFill>
                <a:latin typeface="Lucida Sans" charset="0"/>
                <a:ea typeface="Lucida Sans" charset="0"/>
                <a:cs typeface="Lucida Sans" charset="0"/>
              </a:rPr>
              <a:t> </a:t>
            </a:r>
          </a:p>
        </p:txBody>
      </p:sp>
      <p:sp>
        <p:nvSpPr>
          <p:cNvPr id="11268" name="Rectangle 3"/>
          <p:cNvSpPr>
            <a:spLocks noGrp="1" noChangeArrowheads="1"/>
          </p:cNvSpPr>
          <p:nvPr>
            <p:ph type="body" idx="1"/>
          </p:nvPr>
        </p:nvSpPr>
        <p:spPr>
          <a:xfrm>
            <a:off x="1828800" y="1295400"/>
            <a:ext cx="8382000" cy="5257800"/>
          </a:xfrm>
        </p:spPr>
        <p:txBody>
          <a:bodyPr/>
          <a:lstStyle/>
          <a:p>
            <a:pPr marL="292100" indent="-292100"/>
            <a:r>
              <a:rPr lang="en-US" altLang="en-US" sz="2400" dirty="0">
                <a:latin typeface="Arial" charset="0"/>
                <a:ea typeface="Arial" charset="0"/>
                <a:cs typeface="Arial" charset="0"/>
              </a:rPr>
              <a:t>Quantity (integer or real-valued)</a:t>
            </a:r>
          </a:p>
          <a:p>
            <a:pPr marL="292100" indent="-292100"/>
            <a:r>
              <a:rPr lang="en-US" altLang="en-US" sz="2400" b="1" dirty="0">
                <a:latin typeface="Arial" charset="0"/>
                <a:ea typeface="Arial" charset="0"/>
                <a:cs typeface="Arial" charset="0"/>
              </a:rPr>
              <a:t>Interval</a:t>
            </a:r>
          </a:p>
          <a:p>
            <a:pPr marL="1257300" lvl="2" indent="-393700"/>
            <a:r>
              <a:rPr lang="en-US" altLang="en-US" dirty="0">
                <a:latin typeface="Arial" charset="0"/>
                <a:ea typeface="Arial" charset="0"/>
                <a:cs typeface="Arial" charset="0"/>
              </a:rPr>
              <a:t>Measured on a scale of </a:t>
            </a:r>
            <a:r>
              <a:rPr lang="en-US" altLang="en-US" b="1" dirty="0">
                <a:latin typeface="Arial" charset="0"/>
                <a:ea typeface="Arial" charset="0"/>
                <a:cs typeface="Arial" charset="0"/>
              </a:rPr>
              <a:t>equal-sized units</a:t>
            </a:r>
          </a:p>
          <a:p>
            <a:pPr marL="1257300" lvl="2" indent="-393700"/>
            <a:r>
              <a:rPr lang="en-US" altLang="en-US" dirty="0">
                <a:latin typeface="Arial" charset="0"/>
                <a:ea typeface="Arial" charset="0"/>
                <a:cs typeface="Arial" charset="0"/>
              </a:rPr>
              <a:t>Values have order</a:t>
            </a:r>
          </a:p>
          <a:p>
            <a:pPr marL="1714500" lvl="3" indent="-393700"/>
            <a:r>
              <a:rPr lang="en-US" altLang="en-US" sz="2400" dirty="0">
                <a:latin typeface="Arial" charset="0"/>
                <a:ea typeface="Arial" charset="0"/>
                <a:cs typeface="Arial" charset="0"/>
              </a:rPr>
              <a:t>E.g., </a:t>
            </a:r>
            <a:r>
              <a:rPr lang="en-US" altLang="en-US" sz="2400" i="1" dirty="0">
                <a:latin typeface="Arial" charset="0"/>
                <a:ea typeface="Arial" charset="0"/>
                <a:cs typeface="Arial" charset="0"/>
              </a:rPr>
              <a:t>temperature in </a:t>
            </a:r>
            <a:r>
              <a:rPr lang="en-US" altLang="en-US" sz="2400" i="1" dirty="0" err="1">
                <a:latin typeface="Arial" charset="0"/>
                <a:ea typeface="Arial" charset="0"/>
                <a:cs typeface="Arial" charset="0"/>
              </a:rPr>
              <a:t>C˚or</a:t>
            </a:r>
            <a:r>
              <a:rPr lang="en-US" altLang="en-US" sz="2400" i="1" dirty="0">
                <a:latin typeface="Arial" charset="0"/>
                <a:ea typeface="Arial" charset="0"/>
                <a:cs typeface="Arial" charset="0"/>
              </a:rPr>
              <a:t> F˚, calendar dates</a:t>
            </a:r>
          </a:p>
          <a:p>
            <a:pPr marL="1257300" lvl="2" indent="-393700"/>
            <a:r>
              <a:rPr lang="en-US" altLang="en-US" dirty="0">
                <a:latin typeface="Arial" charset="0"/>
                <a:ea typeface="Arial" charset="0"/>
                <a:cs typeface="Arial" charset="0"/>
              </a:rPr>
              <a:t>No true zero-point</a:t>
            </a:r>
          </a:p>
          <a:p>
            <a:pPr marL="292100" indent="-292100"/>
            <a:r>
              <a:rPr lang="en-US" altLang="en-US" sz="2400" b="1" dirty="0">
                <a:latin typeface="Arial" charset="0"/>
                <a:ea typeface="Arial" charset="0"/>
                <a:cs typeface="Arial" charset="0"/>
              </a:rPr>
              <a:t>Ratio</a:t>
            </a:r>
          </a:p>
          <a:p>
            <a:pPr marL="1257300" lvl="2" indent="-393700"/>
            <a:r>
              <a:rPr lang="en-US" altLang="en-US" dirty="0">
                <a:latin typeface="Arial" charset="0"/>
                <a:ea typeface="Arial" charset="0"/>
                <a:cs typeface="Arial" charset="0"/>
              </a:rPr>
              <a:t>Inherent </a:t>
            </a:r>
            <a:r>
              <a:rPr lang="en-US" altLang="en-US" b="1" dirty="0">
                <a:latin typeface="Arial" charset="0"/>
                <a:ea typeface="Arial" charset="0"/>
                <a:cs typeface="Arial" charset="0"/>
              </a:rPr>
              <a:t>zero-point</a:t>
            </a:r>
          </a:p>
          <a:p>
            <a:pPr marL="1257300" lvl="2" indent="-393700"/>
            <a:r>
              <a:rPr lang="en-US" altLang="en-US" dirty="0">
                <a:latin typeface="Arial" charset="0"/>
                <a:ea typeface="Arial" charset="0"/>
                <a:cs typeface="Arial" charset="0"/>
              </a:rPr>
              <a:t>We can speak of values as being an order of magnitude larger than the unit of measurement (10 K˚ is twice as high as 5 K˚).</a:t>
            </a:r>
          </a:p>
          <a:p>
            <a:pPr marL="1714500" lvl="3" indent="-393700"/>
            <a:r>
              <a:rPr lang="en-US" altLang="en-US" sz="2400" dirty="0">
                <a:latin typeface="Arial" charset="0"/>
                <a:ea typeface="Arial" charset="0"/>
                <a:cs typeface="Arial" charset="0"/>
              </a:rPr>
              <a:t>e.g., </a:t>
            </a:r>
            <a:r>
              <a:rPr lang="en-US" altLang="en-US" sz="2400" i="1" dirty="0">
                <a:latin typeface="Arial" charset="0"/>
                <a:ea typeface="Arial" charset="0"/>
                <a:cs typeface="Arial" charset="0"/>
              </a:rPr>
              <a:t>temperature in Kelvin, length, counts, monetary quantities</a:t>
            </a:r>
            <a:endParaRPr lang="en-US" altLang="en-US" i="1" dirty="0">
              <a:latin typeface="Arial" charset="0"/>
              <a:ea typeface="Arial" charset="0"/>
              <a:cs typeface="Arial" charset="0"/>
            </a:endParaRPr>
          </a:p>
        </p:txBody>
      </p:sp>
    </p:spTree>
    <p:extLst>
      <p:ext uri="{BB962C8B-B14F-4D97-AF65-F5344CB8AC3E}">
        <p14:creationId xmlns:p14="http://schemas.microsoft.com/office/powerpoint/2010/main" val="101726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4653E67A-D729-5949-B10E-4333BBE3EA65}" type="slidenum">
              <a:rPr lang="en-US" altLang="en-US" sz="1200"/>
              <a:pPr eaLnBrk="1" hangingPunct="1"/>
              <a:t>16</a:t>
            </a:fld>
            <a:endParaRPr lang="en-US" altLang="en-US" sz="1200"/>
          </a:p>
        </p:txBody>
      </p:sp>
      <p:sp>
        <p:nvSpPr>
          <p:cNvPr id="12291" name="Rectangle 2"/>
          <p:cNvSpPr>
            <a:spLocks noGrp="1" noChangeArrowheads="1"/>
          </p:cNvSpPr>
          <p:nvPr>
            <p:ph type="title"/>
          </p:nvPr>
        </p:nvSpPr>
        <p:spPr/>
        <p:txBody>
          <a:bodyPr/>
          <a:lstStyle/>
          <a:p>
            <a:pPr eaLnBrk="1" hangingPunct="1"/>
            <a:r>
              <a:rPr lang="en-US" altLang="en-US" dirty="0">
                <a:latin typeface="Lucida Sans" charset="0"/>
                <a:ea typeface="Lucida Sans" charset="0"/>
                <a:cs typeface="Lucida Sans" charset="0"/>
              </a:rPr>
              <a:t>Discrete vs. Continuous Attributes </a:t>
            </a:r>
          </a:p>
        </p:txBody>
      </p:sp>
      <p:sp>
        <p:nvSpPr>
          <p:cNvPr id="12292" name="Rectangle 3"/>
          <p:cNvSpPr>
            <a:spLocks noGrp="1" noChangeArrowheads="1"/>
          </p:cNvSpPr>
          <p:nvPr>
            <p:ph type="body" idx="1"/>
          </p:nvPr>
        </p:nvSpPr>
        <p:spPr>
          <a:xfrm>
            <a:off x="1828800" y="1219200"/>
            <a:ext cx="8534400" cy="5257800"/>
          </a:xfrm>
        </p:spPr>
        <p:txBody>
          <a:bodyPr/>
          <a:lstStyle/>
          <a:p>
            <a:pPr eaLnBrk="1" hangingPunct="1">
              <a:lnSpc>
                <a:spcPct val="90000"/>
              </a:lnSpc>
            </a:pPr>
            <a:r>
              <a:rPr lang="en-US" altLang="en-US" sz="2400" b="1" dirty="0">
                <a:latin typeface="Arial" charset="0"/>
                <a:ea typeface="Arial" charset="0"/>
                <a:cs typeface="Arial" charset="0"/>
              </a:rPr>
              <a:t>Discrete</a:t>
            </a:r>
            <a:r>
              <a:rPr lang="en-US" altLang="en-US" sz="2400" dirty="0">
                <a:latin typeface="Arial" charset="0"/>
                <a:ea typeface="Arial" charset="0"/>
                <a:cs typeface="Arial" charset="0"/>
              </a:rPr>
              <a:t> </a:t>
            </a:r>
            <a:r>
              <a:rPr lang="en-US" altLang="en-US" sz="2400" b="1" dirty="0">
                <a:latin typeface="Arial" charset="0"/>
                <a:ea typeface="Arial" charset="0"/>
                <a:cs typeface="Arial" charset="0"/>
              </a:rPr>
              <a:t>Attribute</a:t>
            </a:r>
          </a:p>
          <a:p>
            <a:pPr lvl="1" eaLnBrk="1" hangingPunct="1">
              <a:lnSpc>
                <a:spcPct val="90000"/>
              </a:lnSpc>
            </a:pPr>
            <a:r>
              <a:rPr lang="en-US" altLang="en-US" dirty="0">
                <a:latin typeface="Arial" charset="0"/>
                <a:ea typeface="Arial" charset="0"/>
                <a:cs typeface="Arial" charset="0"/>
              </a:rPr>
              <a:t>Has only a finite or </a:t>
            </a:r>
            <a:r>
              <a:rPr lang="en-US" altLang="en-US" dirty="0" err="1">
                <a:latin typeface="Arial" charset="0"/>
                <a:ea typeface="Arial" charset="0"/>
                <a:cs typeface="Arial" charset="0"/>
              </a:rPr>
              <a:t>countably</a:t>
            </a:r>
            <a:r>
              <a:rPr lang="en-US" altLang="en-US" dirty="0">
                <a:latin typeface="Arial" charset="0"/>
                <a:ea typeface="Arial" charset="0"/>
                <a:cs typeface="Arial" charset="0"/>
              </a:rPr>
              <a:t> infinite set of values</a:t>
            </a:r>
          </a:p>
          <a:p>
            <a:pPr lvl="2" eaLnBrk="1" hangingPunct="1">
              <a:lnSpc>
                <a:spcPct val="90000"/>
              </a:lnSpc>
            </a:pPr>
            <a:r>
              <a:rPr lang="en-US" altLang="en-US" dirty="0">
                <a:latin typeface="Arial" charset="0"/>
                <a:ea typeface="Arial" charset="0"/>
                <a:cs typeface="Arial" charset="0"/>
              </a:rPr>
              <a:t>E.g., zip codes, profession, or the set of words in a collection of documents </a:t>
            </a:r>
          </a:p>
          <a:p>
            <a:pPr lvl="1" eaLnBrk="1" hangingPunct="1">
              <a:lnSpc>
                <a:spcPct val="90000"/>
              </a:lnSpc>
            </a:pPr>
            <a:r>
              <a:rPr lang="en-US" altLang="en-US" dirty="0">
                <a:latin typeface="Arial" charset="0"/>
                <a:ea typeface="Arial" charset="0"/>
                <a:cs typeface="Arial" charset="0"/>
              </a:rPr>
              <a:t>Sometimes, represented as integer variables</a:t>
            </a:r>
          </a:p>
          <a:p>
            <a:pPr lvl="1" eaLnBrk="1" hangingPunct="1">
              <a:lnSpc>
                <a:spcPct val="90000"/>
              </a:lnSpc>
            </a:pPr>
            <a:r>
              <a:rPr lang="en-US" altLang="en-US" dirty="0">
                <a:latin typeface="Arial" charset="0"/>
                <a:ea typeface="Arial" charset="0"/>
                <a:cs typeface="Arial" charset="0"/>
              </a:rPr>
              <a:t>Note: Binary attributes are a special case of discrete attributes </a:t>
            </a:r>
          </a:p>
          <a:p>
            <a:pPr eaLnBrk="1" hangingPunct="1">
              <a:lnSpc>
                <a:spcPct val="90000"/>
              </a:lnSpc>
            </a:pPr>
            <a:r>
              <a:rPr lang="en-US" altLang="en-US" sz="2400" b="1" dirty="0">
                <a:latin typeface="Arial" charset="0"/>
                <a:ea typeface="Arial" charset="0"/>
                <a:cs typeface="Arial" charset="0"/>
              </a:rPr>
              <a:t>Continuous</a:t>
            </a:r>
            <a:r>
              <a:rPr lang="en-US" altLang="en-US" sz="2400" dirty="0">
                <a:latin typeface="Arial" charset="0"/>
                <a:ea typeface="Arial" charset="0"/>
                <a:cs typeface="Arial" charset="0"/>
              </a:rPr>
              <a:t> </a:t>
            </a:r>
            <a:r>
              <a:rPr lang="en-US" altLang="en-US" sz="2400" b="1" dirty="0">
                <a:latin typeface="Arial" charset="0"/>
                <a:ea typeface="Arial" charset="0"/>
                <a:cs typeface="Arial" charset="0"/>
              </a:rPr>
              <a:t>Attribute</a:t>
            </a:r>
          </a:p>
          <a:p>
            <a:pPr lvl="1" eaLnBrk="1" hangingPunct="1">
              <a:lnSpc>
                <a:spcPct val="90000"/>
              </a:lnSpc>
            </a:pPr>
            <a:r>
              <a:rPr lang="en-US" altLang="en-US" dirty="0">
                <a:latin typeface="Arial" charset="0"/>
                <a:ea typeface="Arial" charset="0"/>
                <a:cs typeface="Arial" charset="0"/>
              </a:rPr>
              <a:t>Has real numbers as attribute values</a:t>
            </a:r>
          </a:p>
          <a:p>
            <a:pPr lvl="2" eaLnBrk="1" hangingPunct="1">
              <a:lnSpc>
                <a:spcPct val="90000"/>
              </a:lnSpc>
            </a:pPr>
            <a:r>
              <a:rPr lang="en-US" altLang="en-US" dirty="0">
                <a:latin typeface="Arial" charset="0"/>
                <a:ea typeface="Arial" charset="0"/>
                <a:cs typeface="Arial" charset="0"/>
              </a:rPr>
              <a:t>E.g., temperature, height, or weight</a:t>
            </a:r>
          </a:p>
          <a:p>
            <a:pPr lvl="1" eaLnBrk="1" hangingPunct="1">
              <a:lnSpc>
                <a:spcPct val="90000"/>
              </a:lnSpc>
            </a:pPr>
            <a:r>
              <a:rPr lang="en-US" altLang="en-US" dirty="0">
                <a:latin typeface="Arial" charset="0"/>
                <a:ea typeface="Arial" charset="0"/>
                <a:cs typeface="Arial" charset="0"/>
              </a:rPr>
              <a:t>Practically, real values can only be measured and represented using a finite number of digits</a:t>
            </a:r>
          </a:p>
          <a:p>
            <a:pPr lvl="1" eaLnBrk="1" hangingPunct="1">
              <a:lnSpc>
                <a:spcPct val="90000"/>
              </a:lnSpc>
            </a:pPr>
            <a:r>
              <a:rPr lang="en-US" altLang="en-US" dirty="0">
                <a:latin typeface="Arial" charset="0"/>
                <a:ea typeface="Arial" charset="0"/>
                <a:cs typeface="Arial" charset="0"/>
              </a:rPr>
              <a:t>Continuous attributes are typically represented as floating-point variables</a:t>
            </a:r>
          </a:p>
        </p:txBody>
      </p:sp>
    </p:spTree>
    <p:extLst>
      <p:ext uri="{BB962C8B-B14F-4D97-AF65-F5344CB8AC3E}">
        <p14:creationId xmlns:p14="http://schemas.microsoft.com/office/powerpoint/2010/main" val="179789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Comparison Supervised and Unsupervised Learning</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90688"/>
            <a:ext cx="10058400" cy="4510493"/>
          </a:xfrm>
          <a:prstGeom prst="rect">
            <a:avLst/>
          </a:prstGeom>
        </p:spPr>
      </p:pic>
    </p:spTree>
    <p:extLst>
      <p:ext uri="{BB962C8B-B14F-4D97-AF65-F5344CB8AC3E}">
        <p14:creationId xmlns:p14="http://schemas.microsoft.com/office/powerpoint/2010/main" val="1381575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Classifier</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r>
              <a:rPr lang="en-US" dirty="0">
                <a:latin typeface="Arial" charset="0"/>
                <a:ea typeface="Arial" charset="0"/>
                <a:cs typeface="Arial" charset="0"/>
              </a:rPr>
              <a:t>Naïve Bayes Classifier Algorithm. </a:t>
            </a:r>
            <a:endParaRPr lang="en-US" dirty="0" smtClean="0">
              <a:latin typeface="Arial" charset="0"/>
              <a:ea typeface="Arial" charset="0"/>
              <a:cs typeface="Arial" charset="0"/>
            </a:endParaRPr>
          </a:p>
          <a:p>
            <a:r>
              <a:rPr lang="en-US" dirty="0" smtClean="0">
                <a:latin typeface="Arial" charset="0"/>
                <a:ea typeface="Arial" charset="0"/>
                <a:cs typeface="Arial" charset="0"/>
              </a:rPr>
              <a:t>K </a:t>
            </a:r>
            <a:r>
              <a:rPr lang="en-US" dirty="0">
                <a:latin typeface="Arial" charset="0"/>
                <a:ea typeface="Arial" charset="0"/>
                <a:cs typeface="Arial" charset="0"/>
              </a:rPr>
              <a:t>Means Clustering Algorithm. </a:t>
            </a:r>
            <a:endParaRPr lang="en-US" dirty="0" smtClean="0">
              <a:latin typeface="Arial" charset="0"/>
              <a:ea typeface="Arial" charset="0"/>
              <a:cs typeface="Arial" charset="0"/>
            </a:endParaRPr>
          </a:p>
          <a:p>
            <a:r>
              <a:rPr lang="en-US" dirty="0" smtClean="0">
                <a:latin typeface="Arial" charset="0"/>
                <a:ea typeface="Arial" charset="0"/>
                <a:cs typeface="Arial" charset="0"/>
              </a:rPr>
              <a:t>Support </a:t>
            </a:r>
            <a:r>
              <a:rPr lang="en-US" dirty="0">
                <a:latin typeface="Arial" charset="0"/>
                <a:ea typeface="Arial" charset="0"/>
                <a:cs typeface="Arial" charset="0"/>
              </a:rPr>
              <a:t>Vector Machine Algorithm. </a:t>
            </a:r>
            <a:endParaRPr lang="en-US" dirty="0" smtClean="0">
              <a:latin typeface="Arial" charset="0"/>
              <a:ea typeface="Arial" charset="0"/>
              <a:cs typeface="Arial" charset="0"/>
            </a:endParaRPr>
          </a:p>
          <a:p>
            <a:r>
              <a:rPr lang="en-US" dirty="0" err="1" smtClean="0">
                <a:latin typeface="Arial" charset="0"/>
                <a:ea typeface="Arial" charset="0"/>
                <a:cs typeface="Arial" charset="0"/>
              </a:rPr>
              <a:t>Apriori</a:t>
            </a:r>
            <a:r>
              <a:rPr lang="en-US" dirty="0" smtClean="0">
                <a:latin typeface="Arial" charset="0"/>
                <a:ea typeface="Arial" charset="0"/>
                <a:cs typeface="Arial" charset="0"/>
              </a:rPr>
              <a:t> </a:t>
            </a:r>
            <a:r>
              <a:rPr lang="en-US" dirty="0">
                <a:latin typeface="Arial" charset="0"/>
                <a:ea typeface="Arial" charset="0"/>
                <a:cs typeface="Arial" charset="0"/>
              </a:rPr>
              <a:t>Algorithm. </a:t>
            </a:r>
            <a:endParaRPr lang="en-US" dirty="0" smtClean="0">
              <a:latin typeface="Arial" charset="0"/>
              <a:ea typeface="Arial" charset="0"/>
              <a:cs typeface="Arial" charset="0"/>
            </a:endParaRPr>
          </a:p>
          <a:p>
            <a:r>
              <a:rPr lang="en-US" dirty="0" smtClean="0">
                <a:latin typeface="Arial" charset="0"/>
                <a:ea typeface="Arial" charset="0"/>
                <a:cs typeface="Arial" charset="0"/>
              </a:rPr>
              <a:t>Linear </a:t>
            </a:r>
            <a:r>
              <a:rPr lang="en-US" dirty="0">
                <a:latin typeface="Arial" charset="0"/>
                <a:ea typeface="Arial" charset="0"/>
                <a:cs typeface="Arial" charset="0"/>
              </a:rPr>
              <a:t>Regression. </a:t>
            </a:r>
            <a:endParaRPr lang="en-US" dirty="0" smtClean="0">
              <a:latin typeface="Arial" charset="0"/>
              <a:ea typeface="Arial" charset="0"/>
              <a:cs typeface="Arial" charset="0"/>
            </a:endParaRPr>
          </a:p>
          <a:p>
            <a:r>
              <a:rPr lang="en-US" dirty="0" smtClean="0">
                <a:latin typeface="Arial" charset="0"/>
                <a:ea typeface="Arial" charset="0"/>
                <a:cs typeface="Arial" charset="0"/>
              </a:rPr>
              <a:t>Logistic </a:t>
            </a:r>
            <a:r>
              <a:rPr lang="en-US" dirty="0">
                <a:latin typeface="Arial" charset="0"/>
                <a:ea typeface="Arial" charset="0"/>
                <a:cs typeface="Arial" charset="0"/>
              </a:rPr>
              <a:t>Regression. </a:t>
            </a:r>
            <a:endParaRPr lang="en-US" dirty="0" smtClean="0">
              <a:latin typeface="Arial" charset="0"/>
              <a:ea typeface="Arial" charset="0"/>
              <a:cs typeface="Arial" charset="0"/>
            </a:endParaRPr>
          </a:p>
          <a:p>
            <a:r>
              <a:rPr lang="en-US" dirty="0" smtClean="0">
                <a:latin typeface="Arial" charset="0"/>
                <a:ea typeface="Arial" charset="0"/>
                <a:cs typeface="Arial" charset="0"/>
              </a:rPr>
              <a:t>Artificial </a:t>
            </a:r>
            <a:r>
              <a:rPr lang="en-US" dirty="0">
                <a:latin typeface="Arial" charset="0"/>
                <a:ea typeface="Arial" charset="0"/>
                <a:cs typeface="Arial" charset="0"/>
              </a:rPr>
              <a:t>Neural Networks. </a:t>
            </a:r>
            <a:endParaRPr lang="en-US" dirty="0" smtClean="0">
              <a:latin typeface="Arial" charset="0"/>
              <a:ea typeface="Arial" charset="0"/>
              <a:cs typeface="Arial" charset="0"/>
            </a:endParaRPr>
          </a:p>
          <a:p>
            <a:r>
              <a:rPr lang="en-US" dirty="0" smtClean="0">
                <a:latin typeface="Arial" charset="0"/>
                <a:ea typeface="Arial" charset="0"/>
                <a:cs typeface="Arial" charset="0"/>
              </a:rPr>
              <a:t>Random </a:t>
            </a:r>
            <a:r>
              <a:rPr lang="en-US" dirty="0">
                <a:latin typeface="Arial" charset="0"/>
                <a:ea typeface="Arial" charset="0"/>
                <a:cs typeface="Arial" charset="0"/>
              </a:rPr>
              <a:t>Forests.</a:t>
            </a:r>
          </a:p>
        </p:txBody>
      </p:sp>
    </p:spTree>
    <p:extLst>
      <p:ext uri="{BB962C8B-B14F-4D97-AF65-F5344CB8AC3E}">
        <p14:creationId xmlns:p14="http://schemas.microsoft.com/office/powerpoint/2010/main" val="5841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7E807CE5-3009-0243-BE4C-5475577DF922}" type="slidenum">
              <a:rPr lang="en-US" altLang="en-US" sz="1200"/>
              <a:pPr eaLnBrk="1" hangingPunct="1"/>
              <a:t>19</a:t>
            </a:fld>
            <a:endParaRPr lang="en-US" altLang="en-US" sz="1200"/>
          </a:p>
        </p:txBody>
      </p:sp>
      <p:sp>
        <p:nvSpPr>
          <p:cNvPr id="15363" name="Rectangle 2"/>
          <p:cNvSpPr>
            <a:spLocks noGrp="1" noChangeArrowheads="1"/>
          </p:cNvSpPr>
          <p:nvPr>
            <p:ph type="title"/>
          </p:nvPr>
        </p:nvSpPr>
        <p:spPr/>
        <p:txBody>
          <a:bodyPr>
            <a:normAutofit fontScale="90000"/>
          </a:bodyPr>
          <a:lstStyle/>
          <a:p>
            <a:pPr eaLnBrk="1" hangingPunct="1"/>
            <a:r>
              <a:rPr lang="en-US" altLang="en-US" dirty="0">
                <a:latin typeface="Lucida Sans" charset="0"/>
                <a:ea typeface="Lucida Sans" charset="0"/>
                <a:cs typeface="Lucida Sans" charset="0"/>
              </a:rPr>
              <a:t>Measuring the Central Tendency</a:t>
            </a:r>
            <a:endParaRPr lang="en-US" altLang="en-US" sz="4000" dirty="0">
              <a:latin typeface="Lucida Sans" charset="0"/>
              <a:ea typeface="Lucida Sans" charset="0"/>
              <a:cs typeface="Lucida Sans" charset="0"/>
            </a:endParaRPr>
          </a:p>
        </p:txBody>
      </p:sp>
      <p:sp>
        <p:nvSpPr>
          <p:cNvPr id="15364" name="Rectangle 3"/>
          <p:cNvSpPr>
            <a:spLocks noGrp="1" noChangeArrowheads="1"/>
          </p:cNvSpPr>
          <p:nvPr>
            <p:ph type="body" sz="half" idx="1"/>
          </p:nvPr>
        </p:nvSpPr>
        <p:spPr>
          <a:xfrm>
            <a:off x="1752600" y="1143000"/>
            <a:ext cx="6477000" cy="5029200"/>
          </a:xfrm>
        </p:spPr>
        <p:txBody>
          <a:bodyPr>
            <a:normAutofit fontScale="92500" lnSpcReduction="10000"/>
          </a:bodyPr>
          <a:lstStyle/>
          <a:p>
            <a:pPr eaLnBrk="1" hangingPunct="1">
              <a:lnSpc>
                <a:spcPct val="130000"/>
              </a:lnSpc>
              <a:buSzPct val="80000"/>
            </a:pPr>
            <a:r>
              <a:rPr lang="en-US" altLang="en-US" sz="1800" u="sng" dirty="0">
                <a:latin typeface="Arial" charset="0"/>
                <a:ea typeface="Arial" charset="0"/>
                <a:cs typeface="Arial" charset="0"/>
              </a:rPr>
              <a:t>Mean (algebraic measure) (sample vs. population):</a:t>
            </a:r>
          </a:p>
          <a:p>
            <a:pPr lvl="1" eaLnBrk="1" hangingPunct="1">
              <a:lnSpc>
                <a:spcPct val="130000"/>
              </a:lnSpc>
              <a:buSzPct val="80000"/>
              <a:buFont typeface="Wingdings" charset="2"/>
              <a:buNone/>
            </a:pPr>
            <a:r>
              <a:rPr lang="en-US" altLang="en-US" sz="1800" dirty="0">
                <a:latin typeface="Arial" charset="0"/>
                <a:ea typeface="Arial" charset="0"/>
                <a:cs typeface="Arial" charset="0"/>
              </a:rPr>
              <a:t>Note: </a:t>
            </a:r>
            <a:r>
              <a:rPr lang="en-US" altLang="en-US" sz="1800" i="1" dirty="0">
                <a:latin typeface="Arial" charset="0"/>
                <a:ea typeface="Arial" charset="0"/>
                <a:cs typeface="Arial" charset="0"/>
              </a:rPr>
              <a:t>n</a:t>
            </a:r>
            <a:r>
              <a:rPr lang="en-US" altLang="en-US" sz="1800" dirty="0">
                <a:latin typeface="Arial" charset="0"/>
                <a:ea typeface="Arial" charset="0"/>
                <a:cs typeface="Arial" charset="0"/>
              </a:rPr>
              <a:t> is sample size and </a:t>
            </a:r>
            <a:r>
              <a:rPr lang="en-US" altLang="en-US" sz="1800" i="1" dirty="0">
                <a:latin typeface="Arial" charset="0"/>
                <a:ea typeface="Arial" charset="0"/>
                <a:cs typeface="Arial" charset="0"/>
              </a:rPr>
              <a:t>N</a:t>
            </a:r>
            <a:r>
              <a:rPr lang="en-US" altLang="en-US" sz="1800" dirty="0">
                <a:latin typeface="Arial" charset="0"/>
                <a:ea typeface="Arial" charset="0"/>
                <a:cs typeface="Arial" charset="0"/>
              </a:rPr>
              <a:t> is population size. </a:t>
            </a:r>
          </a:p>
          <a:p>
            <a:pPr lvl="1" eaLnBrk="1" hangingPunct="1">
              <a:lnSpc>
                <a:spcPct val="130000"/>
              </a:lnSpc>
              <a:buSzPct val="80000"/>
            </a:pPr>
            <a:r>
              <a:rPr lang="en-US" altLang="en-US" sz="1800" dirty="0">
                <a:latin typeface="Arial" charset="0"/>
                <a:ea typeface="Arial" charset="0"/>
                <a:cs typeface="Arial" charset="0"/>
              </a:rPr>
              <a:t>Weighted arithmetic mean:</a:t>
            </a:r>
          </a:p>
          <a:p>
            <a:pPr lvl="1" eaLnBrk="1" hangingPunct="1">
              <a:lnSpc>
                <a:spcPct val="130000"/>
              </a:lnSpc>
              <a:buSzPct val="80000"/>
            </a:pPr>
            <a:r>
              <a:rPr lang="en-US" altLang="en-US" sz="1800" dirty="0">
                <a:latin typeface="Arial" charset="0"/>
                <a:ea typeface="Arial" charset="0"/>
                <a:cs typeface="Arial" charset="0"/>
              </a:rPr>
              <a:t>Trimmed mean: chopping extreme values</a:t>
            </a:r>
          </a:p>
          <a:p>
            <a:pPr eaLnBrk="1" hangingPunct="1">
              <a:lnSpc>
                <a:spcPct val="130000"/>
              </a:lnSpc>
              <a:buSzPct val="80000"/>
            </a:pPr>
            <a:r>
              <a:rPr lang="en-US" altLang="en-US" sz="1800" u="sng" dirty="0">
                <a:latin typeface="Arial" charset="0"/>
                <a:ea typeface="Arial" charset="0"/>
                <a:cs typeface="Arial" charset="0"/>
              </a:rPr>
              <a:t>Median</a:t>
            </a:r>
            <a:r>
              <a:rPr lang="en-US" altLang="en-US" sz="1800" dirty="0">
                <a:latin typeface="Arial" charset="0"/>
                <a:ea typeface="Arial" charset="0"/>
                <a:cs typeface="Arial" charset="0"/>
              </a:rPr>
              <a:t>: </a:t>
            </a:r>
          </a:p>
          <a:p>
            <a:pPr lvl="1" eaLnBrk="1" hangingPunct="1">
              <a:lnSpc>
                <a:spcPct val="130000"/>
              </a:lnSpc>
              <a:buSzPct val="80000"/>
            </a:pPr>
            <a:r>
              <a:rPr lang="en-US" altLang="en-US" sz="1800" dirty="0">
                <a:latin typeface="Arial" charset="0"/>
                <a:ea typeface="Arial" charset="0"/>
                <a:cs typeface="Arial" charset="0"/>
              </a:rPr>
              <a:t>Middle value if odd number of values, or average of the middle two values otherwise</a:t>
            </a:r>
          </a:p>
          <a:p>
            <a:pPr lvl="1" eaLnBrk="1" hangingPunct="1">
              <a:lnSpc>
                <a:spcPct val="130000"/>
              </a:lnSpc>
              <a:buSzPct val="80000"/>
            </a:pPr>
            <a:r>
              <a:rPr lang="en-US" altLang="en-US" sz="1800" dirty="0">
                <a:latin typeface="Arial" charset="0"/>
                <a:ea typeface="Arial" charset="0"/>
                <a:cs typeface="Arial" charset="0"/>
              </a:rPr>
              <a:t>Estimated by interpolation (for </a:t>
            </a:r>
            <a:r>
              <a:rPr lang="en-US" altLang="en-US" sz="1800" i="1" dirty="0">
                <a:solidFill>
                  <a:schemeClr val="tx2"/>
                </a:solidFill>
                <a:latin typeface="Arial" charset="0"/>
                <a:ea typeface="Arial" charset="0"/>
                <a:cs typeface="Arial" charset="0"/>
              </a:rPr>
              <a:t>grouped data</a:t>
            </a:r>
            <a:r>
              <a:rPr lang="en-US" altLang="en-US" sz="1800" dirty="0">
                <a:latin typeface="Arial" charset="0"/>
                <a:ea typeface="Arial" charset="0"/>
                <a:cs typeface="Arial" charset="0"/>
              </a:rPr>
              <a:t>):</a:t>
            </a:r>
          </a:p>
          <a:p>
            <a:pPr eaLnBrk="1" hangingPunct="1">
              <a:lnSpc>
                <a:spcPct val="130000"/>
              </a:lnSpc>
              <a:buSzPct val="80000"/>
            </a:pPr>
            <a:endParaRPr lang="en-US" altLang="en-US" sz="1800" u="sng" dirty="0">
              <a:latin typeface="Arial" charset="0"/>
              <a:ea typeface="Arial" charset="0"/>
              <a:cs typeface="Arial" charset="0"/>
            </a:endParaRPr>
          </a:p>
          <a:p>
            <a:pPr eaLnBrk="1" hangingPunct="1">
              <a:lnSpc>
                <a:spcPct val="130000"/>
              </a:lnSpc>
              <a:buSzPct val="80000"/>
            </a:pPr>
            <a:r>
              <a:rPr lang="en-US" altLang="en-US" sz="1800" u="sng" dirty="0">
                <a:latin typeface="Arial" charset="0"/>
                <a:ea typeface="Arial" charset="0"/>
                <a:cs typeface="Arial" charset="0"/>
              </a:rPr>
              <a:t>Mode</a:t>
            </a:r>
          </a:p>
          <a:p>
            <a:pPr lvl="1" eaLnBrk="1" hangingPunct="1">
              <a:lnSpc>
                <a:spcPct val="130000"/>
              </a:lnSpc>
              <a:buSzPct val="80000"/>
            </a:pPr>
            <a:r>
              <a:rPr lang="en-US" altLang="en-US" sz="1800" dirty="0">
                <a:latin typeface="Arial" charset="0"/>
                <a:ea typeface="Arial" charset="0"/>
                <a:cs typeface="Arial" charset="0"/>
              </a:rPr>
              <a:t>Value that occurs most frequently in the data</a:t>
            </a:r>
          </a:p>
          <a:p>
            <a:pPr lvl="1" eaLnBrk="1" hangingPunct="1">
              <a:lnSpc>
                <a:spcPct val="130000"/>
              </a:lnSpc>
              <a:buSzPct val="80000"/>
            </a:pPr>
            <a:r>
              <a:rPr lang="en-US" altLang="en-US" sz="1800" dirty="0" err="1">
                <a:latin typeface="Arial" charset="0"/>
                <a:ea typeface="Arial" charset="0"/>
                <a:cs typeface="Arial" charset="0"/>
              </a:rPr>
              <a:t>Unimodal</a:t>
            </a:r>
            <a:r>
              <a:rPr lang="en-US" altLang="en-US" sz="1800" dirty="0">
                <a:latin typeface="Arial" charset="0"/>
                <a:ea typeface="Arial" charset="0"/>
                <a:cs typeface="Arial" charset="0"/>
              </a:rPr>
              <a:t>, bimodal, </a:t>
            </a:r>
            <a:r>
              <a:rPr lang="en-US" altLang="en-US" sz="1800" dirty="0" err="1">
                <a:latin typeface="Arial" charset="0"/>
                <a:ea typeface="Arial" charset="0"/>
                <a:cs typeface="Arial" charset="0"/>
              </a:rPr>
              <a:t>trimodal</a:t>
            </a:r>
            <a:endParaRPr lang="en-US" altLang="en-US" sz="1800" dirty="0">
              <a:latin typeface="Arial" charset="0"/>
              <a:ea typeface="Arial" charset="0"/>
              <a:cs typeface="Arial" charset="0"/>
            </a:endParaRPr>
          </a:p>
          <a:p>
            <a:pPr lvl="1" eaLnBrk="1" hangingPunct="1">
              <a:lnSpc>
                <a:spcPct val="130000"/>
              </a:lnSpc>
              <a:buSzPct val="80000"/>
            </a:pPr>
            <a:r>
              <a:rPr lang="en-US" altLang="en-US" sz="1800" dirty="0">
                <a:latin typeface="Arial" charset="0"/>
                <a:ea typeface="Arial" charset="0"/>
                <a:cs typeface="Arial" charset="0"/>
              </a:rPr>
              <a:t>Empirical formula:</a:t>
            </a:r>
          </a:p>
          <a:p>
            <a:pPr eaLnBrk="1" hangingPunct="1">
              <a:lnSpc>
                <a:spcPct val="130000"/>
              </a:lnSpc>
              <a:buSzPct val="80000"/>
            </a:pPr>
            <a:endParaRPr lang="en-US" altLang="en-US" sz="1800" dirty="0">
              <a:latin typeface="Arial" charset="0"/>
              <a:ea typeface="Arial" charset="0"/>
              <a:cs typeface="Arial" charset="0"/>
            </a:endParaRPr>
          </a:p>
        </p:txBody>
      </p:sp>
      <p:graphicFrame>
        <p:nvGraphicFramePr>
          <p:cNvPr id="15365" name="Object 4"/>
          <p:cNvGraphicFramePr>
            <a:graphicFrameLocks noChangeAspect="1"/>
          </p:cNvGraphicFramePr>
          <p:nvPr/>
        </p:nvGraphicFramePr>
        <p:xfrm>
          <a:off x="7543800" y="1143000"/>
          <a:ext cx="1752600" cy="846138"/>
        </p:xfrm>
        <a:graphic>
          <a:graphicData uri="http://schemas.openxmlformats.org/presentationml/2006/ole">
            <mc:AlternateContent xmlns:mc="http://schemas.openxmlformats.org/markup-compatibility/2006">
              <mc:Choice xmlns:v="urn:schemas-microsoft-com:vml" Requires="v">
                <p:oleObj spid="_x0000_s2250" name="Microsoft Equation 3.0" r:id="rId4" imgW="710891" imgH="431613" progId="Equation.3">
                  <p:embed/>
                </p:oleObj>
              </mc:Choice>
              <mc:Fallback>
                <p:oleObj name="Microsoft Equation 3.0" r:id="rId4" imgW="710891"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1143000"/>
                        <a:ext cx="1752600"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366" name="Object 5"/>
          <p:cNvGraphicFramePr>
            <a:graphicFrameLocks noChangeAspect="1"/>
          </p:cNvGraphicFramePr>
          <p:nvPr/>
        </p:nvGraphicFramePr>
        <p:xfrm>
          <a:off x="7239000" y="1981200"/>
          <a:ext cx="1600200" cy="1447800"/>
        </p:xfrm>
        <a:graphic>
          <a:graphicData uri="http://schemas.openxmlformats.org/presentationml/2006/ole">
            <mc:AlternateContent xmlns:mc="http://schemas.openxmlformats.org/markup-compatibility/2006">
              <mc:Choice xmlns:v="urn:schemas-microsoft-com:vml" Requires="v">
                <p:oleObj spid="_x0000_s2251" name="Equation" r:id="rId6" imgW="749300" imgH="838200" progId="Equation.3">
                  <p:embed/>
                </p:oleObj>
              </mc:Choice>
              <mc:Fallback>
                <p:oleObj name="Equation" r:id="rId6" imgW="749300" imgH="83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1981200"/>
                        <a:ext cx="160020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367" name="Object 6"/>
          <p:cNvGraphicFramePr>
            <a:graphicFrameLocks noChangeAspect="1"/>
          </p:cNvGraphicFramePr>
          <p:nvPr/>
        </p:nvGraphicFramePr>
        <p:xfrm>
          <a:off x="3429000" y="4343400"/>
          <a:ext cx="4648200" cy="914400"/>
        </p:xfrm>
        <a:graphic>
          <a:graphicData uri="http://schemas.openxmlformats.org/presentationml/2006/ole">
            <mc:AlternateContent xmlns:mc="http://schemas.openxmlformats.org/markup-compatibility/2006">
              <mc:Choice xmlns:v="urn:schemas-microsoft-com:vml" Requires="v">
                <p:oleObj spid="_x0000_s2252" name="Equation" r:id="rId8" imgW="2387600" imgH="469900" progId="Equation.3">
                  <p:embed/>
                </p:oleObj>
              </mc:Choice>
              <mc:Fallback>
                <p:oleObj name="Equation" r:id="rId8" imgW="2387600" imgH="4699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4343400"/>
                        <a:ext cx="4648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368" name="Object 7"/>
          <p:cNvGraphicFramePr>
            <a:graphicFrameLocks noChangeAspect="1"/>
          </p:cNvGraphicFramePr>
          <p:nvPr/>
        </p:nvGraphicFramePr>
        <p:xfrm>
          <a:off x="4648201" y="6096000"/>
          <a:ext cx="4449763" cy="420688"/>
        </p:xfrm>
        <a:graphic>
          <a:graphicData uri="http://schemas.openxmlformats.org/presentationml/2006/ole">
            <mc:AlternateContent xmlns:mc="http://schemas.openxmlformats.org/markup-compatibility/2006">
              <mc:Choice xmlns:v="urn:schemas-microsoft-com:vml" Requires="v">
                <p:oleObj spid="_x0000_s2253" name="Equation" r:id="rId10" imgW="2197100" imgH="203200" progId="Equation.3">
                  <p:embed/>
                </p:oleObj>
              </mc:Choice>
              <mc:Fallback>
                <p:oleObj name="Equation" r:id="rId10" imgW="2197100" imgH="203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1" y="609600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369" name="Object 8"/>
          <p:cNvGraphicFramePr>
            <a:graphicFrameLocks noGrp="1" noChangeAspect="1"/>
          </p:cNvGraphicFramePr>
          <p:nvPr>
            <p:ph sz="half" idx="2"/>
          </p:nvPr>
        </p:nvGraphicFramePr>
        <p:xfrm>
          <a:off x="9525000" y="1130301"/>
          <a:ext cx="1066800" cy="771525"/>
        </p:xfrm>
        <a:graphic>
          <a:graphicData uri="http://schemas.openxmlformats.org/presentationml/2006/ole">
            <mc:AlternateContent xmlns:mc="http://schemas.openxmlformats.org/markup-compatibility/2006">
              <mc:Choice xmlns:v="urn:schemas-microsoft-com:vml" Requires="v">
                <p:oleObj spid="_x0000_s2254" name="Equation" r:id="rId12" imgW="596900" imgH="431800" progId="Equation.3">
                  <p:embed/>
                </p:oleObj>
              </mc:Choice>
              <mc:Fallback>
                <p:oleObj name="Equation" r:id="rId12" imgW="596900" imgH="431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000" y="1130301"/>
                        <a:ext cx="106680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7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5801" y="3505200"/>
            <a:ext cx="2316163"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756712"/>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Applications</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2"/>
          <a:stretch>
            <a:fillRect/>
          </a:stretch>
        </p:blipFill>
        <p:spPr>
          <a:xfrm>
            <a:off x="2286000" y="1461247"/>
            <a:ext cx="7620000" cy="4876800"/>
          </a:xfrm>
          <a:prstGeom prst="rect">
            <a:avLst/>
          </a:prstGeom>
        </p:spPr>
      </p:pic>
    </p:spTree>
    <p:extLst>
      <p:ext uri="{BB962C8B-B14F-4D97-AF65-F5344CB8AC3E}">
        <p14:creationId xmlns:p14="http://schemas.microsoft.com/office/powerpoint/2010/main" val="1732343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1892EC97-A232-424F-A3C7-D0DEC9741CFD}" type="slidenum">
              <a:rPr lang="en-US" altLang="en-US" sz="1200"/>
              <a:pPr eaLnBrk="1" hangingPunct="1"/>
              <a:t>20</a:t>
            </a:fld>
            <a:endParaRPr lang="en-US" altLang="en-US" sz="1200"/>
          </a:p>
        </p:txBody>
      </p:sp>
      <p:sp>
        <p:nvSpPr>
          <p:cNvPr id="17411" name="Rectangle 2"/>
          <p:cNvSpPr>
            <a:spLocks noGrp="1" noChangeArrowheads="1"/>
          </p:cNvSpPr>
          <p:nvPr>
            <p:ph type="title"/>
          </p:nvPr>
        </p:nvSpPr>
        <p:spPr/>
        <p:txBody>
          <a:bodyPr>
            <a:normAutofit fontScale="90000"/>
          </a:bodyPr>
          <a:lstStyle/>
          <a:p>
            <a:pPr eaLnBrk="1" hangingPunct="1"/>
            <a:r>
              <a:rPr lang="en-US" altLang="en-US" dirty="0">
                <a:latin typeface="Lucida Sans" charset="0"/>
                <a:ea typeface="Lucida Sans" charset="0"/>
                <a:cs typeface="Lucida Sans" charset="0"/>
              </a:rPr>
              <a:t>Measuring the Dispersion of Data</a:t>
            </a:r>
          </a:p>
        </p:txBody>
      </p:sp>
      <p:sp>
        <p:nvSpPr>
          <p:cNvPr id="17412" name="Rectangle 3"/>
          <p:cNvSpPr>
            <a:spLocks noGrp="1" noChangeArrowheads="1"/>
          </p:cNvSpPr>
          <p:nvPr>
            <p:ph type="body" sz="half" idx="1"/>
          </p:nvPr>
        </p:nvSpPr>
        <p:spPr>
          <a:xfrm>
            <a:off x="1828800" y="1295400"/>
            <a:ext cx="8610600" cy="5029200"/>
          </a:xfrm>
        </p:spPr>
        <p:txBody>
          <a:bodyPr>
            <a:normAutofit/>
          </a:bodyPr>
          <a:lstStyle/>
          <a:p>
            <a:pPr eaLnBrk="1" hangingPunct="1">
              <a:lnSpc>
                <a:spcPct val="130000"/>
              </a:lnSpc>
              <a:buSzPct val="80000"/>
            </a:pPr>
            <a:r>
              <a:rPr lang="en-US" altLang="en-US" sz="1800" dirty="0" smtClean="0">
                <a:latin typeface="Arial" charset="0"/>
                <a:ea typeface="Arial" charset="0"/>
                <a:cs typeface="Arial" charset="0"/>
              </a:rPr>
              <a:t>Variance </a:t>
            </a:r>
            <a:r>
              <a:rPr lang="en-US" altLang="en-US" sz="1800" dirty="0">
                <a:latin typeface="Arial" charset="0"/>
                <a:ea typeface="Arial" charset="0"/>
                <a:cs typeface="Arial" charset="0"/>
              </a:rPr>
              <a:t>and standard deviation (</a:t>
            </a:r>
            <a:r>
              <a:rPr lang="en-US" altLang="en-US" sz="1800" i="1" dirty="0">
                <a:latin typeface="Arial" charset="0"/>
                <a:ea typeface="Arial" charset="0"/>
                <a:cs typeface="Arial" charset="0"/>
              </a:rPr>
              <a:t>sample:</a:t>
            </a:r>
            <a:r>
              <a:rPr lang="en-US" altLang="en-US" sz="1800" dirty="0">
                <a:latin typeface="Arial" charset="0"/>
                <a:ea typeface="Arial" charset="0"/>
                <a:cs typeface="Arial" charset="0"/>
              </a:rPr>
              <a:t> </a:t>
            </a:r>
            <a:r>
              <a:rPr lang="en-US" altLang="en-US" sz="1800" i="1" dirty="0">
                <a:latin typeface="Arial" charset="0"/>
                <a:ea typeface="Arial" charset="0"/>
                <a:cs typeface="Arial" charset="0"/>
              </a:rPr>
              <a:t>s, population: </a:t>
            </a:r>
            <a:r>
              <a:rPr lang="el-GR" altLang="en-US" sz="1800" i="1" dirty="0">
                <a:latin typeface="Arial" charset="0"/>
                <a:ea typeface="Arial" charset="0"/>
                <a:cs typeface="Arial" charset="0"/>
              </a:rPr>
              <a:t>σ</a:t>
            </a:r>
            <a:r>
              <a:rPr lang="en-US" altLang="en-US" sz="1800" i="1" dirty="0">
                <a:latin typeface="Arial" charset="0"/>
                <a:ea typeface="Arial" charset="0"/>
                <a:cs typeface="Arial" charset="0"/>
              </a:rPr>
              <a:t>)</a:t>
            </a:r>
            <a:endParaRPr lang="en-US" altLang="en-US" sz="1800" dirty="0">
              <a:latin typeface="Arial" charset="0"/>
              <a:ea typeface="Arial" charset="0"/>
              <a:cs typeface="Arial" charset="0"/>
            </a:endParaRPr>
          </a:p>
          <a:p>
            <a:pPr lvl="1" eaLnBrk="1" hangingPunct="1">
              <a:lnSpc>
                <a:spcPct val="130000"/>
              </a:lnSpc>
              <a:buSzPct val="80000"/>
            </a:pPr>
            <a:r>
              <a:rPr lang="en-US" altLang="en-US" sz="1800" b="1" dirty="0">
                <a:latin typeface="Arial" charset="0"/>
                <a:ea typeface="Arial" charset="0"/>
                <a:cs typeface="Arial" charset="0"/>
              </a:rPr>
              <a:t>Variance</a:t>
            </a:r>
            <a:r>
              <a:rPr lang="en-US" altLang="en-US" sz="1800" dirty="0">
                <a:latin typeface="Arial" charset="0"/>
                <a:ea typeface="Arial" charset="0"/>
                <a:cs typeface="Arial" charset="0"/>
              </a:rPr>
              <a:t>: (algebraic, scalable computation</a:t>
            </a:r>
            <a:r>
              <a:rPr lang="en-US" altLang="en-US" sz="1800" dirty="0" smtClean="0">
                <a:latin typeface="Arial" charset="0"/>
                <a:ea typeface="Arial" charset="0"/>
                <a:cs typeface="Arial" charset="0"/>
              </a:rPr>
              <a:t>)</a:t>
            </a:r>
            <a:endParaRPr lang="en-US" altLang="en-US" sz="1800" dirty="0">
              <a:latin typeface="Arial" charset="0"/>
              <a:ea typeface="Arial" charset="0"/>
              <a:cs typeface="Arial" charset="0"/>
            </a:endParaRPr>
          </a:p>
          <a:p>
            <a:pPr lvl="1" eaLnBrk="1" hangingPunct="1">
              <a:lnSpc>
                <a:spcPct val="130000"/>
              </a:lnSpc>
              <a:buSzPct val="80000"/>
            </a:pPr>
            <a:r>
              <a:rPr lang="en-US" altLang="en-US" sz="1800" b="1" dirty="0">
                <a:latin typeface="Arial" charset="0"/>
                <a:ea typeface="Arial" charset="0"/>
                <a:cs typeface="Arial" charset="0"/>
              </a:rPr>
              <a:t>Standard deviation</a:t>
            </a:r>
            <a:r>
              <a:rPr lang="en-US" altLang="en-US" sz="1800" i="1" dirty="0">
                <a:latin typeface="Arial" charset="0"/>
                <a:ea typeface="Arial" charset="0"/>
                <a:cs typeface="Arial" charset="0"/>
              </a:rPr>
              <a:t> s (or </a:t>
            </a:r>
            <a:r>
              <a:rPr lang="el-GR" altLang="en-US" sz="1800" i="1" dirty="0">
                <a:latin typeface="Arial" charset="0"/>
                <a:ea typeface="Arial" charset="0"/>
                <a:cs typeface="Arial" charset="0"/>
              </a:rPr>
              <a:t>σ</a:t>
            </a:r>
            <a:r>
              <a:rPr lang="en-US" altLang="en-US" sz="1800" i="1" dirty="0">
                <a:latin typeface="Arial" charset="0"/>
                <a:ea typeface="Arial" charset="0"/>
                <a:cs typeface="Arial" charset="0"/>
              </a:rPr>
              <a:t>) </a:t>
            </a:r>
            <a:r>
              <a:rPr lang="en-US" altLang="en-US" sz="1800" dirty="0">
                <a:latin typeface="Arial" charset="0"/>
                <a:ea typeface="Arial" charset="0"/>
                <a:cs typeface="Arial" charset="0"/>
              </a:rPr>
              <a:t>is the square root of variance </a:t>
            </a:r>
            <a:r>
              <a:rPr lang="en-US" altLang="en-US" sz="1800" i="1" dirty="0">
                <a:latin typeface="Arial" charset="0"/>
                <a:ea typeface="Arial" charset="0"/>
                <a:cs typeface="Arial" charset="0"/>
              </a:rPr>
              <a:t>s</a:t>
            </a:r>
            <a:r>
              <a:rPr lang="en-US" altLang="en-US" sz="1800" i="1" baseline="30000" dirty="0">
                <a:latin typeface="Arial" charset="0"/>
                <a:ea typeface="Arial" charset="0"/>
                <a:cs typeface="Arial" charset="0"/>
              </a:rPr>
              <a:t>2 (</a:t>
            </a:r>
            <a:r>
              <a:rPr lang="en-US" altLang="en-US" sz="1800" i="1" dirty="0">
                <a:latin typeface="Arial" charset="0"/>
                <a:ea typeface="Arial" charset="0"/>
                <a:cs typeface="Arial" charset="0"/>
              </a:rPr>
              <a:t>or</a:t>
            </a:r>
            <a:r>
              <a:rPr lang="en-US" altLang="en-US" sz="1800" i="1" baseline="30000" dirty="0">
                <a:latin typeface="Arial" charset="0"/>
                <a:ea typeface="Arial" charset="0"/>
                <a:cs typeface="Arial" charset="0"/>
              </a:rPr>
              <a:t> </a:t>
            </a:r>
            <a:r>
              <a:rPr lang="el-GR" altLang="en-US" sz="1800" i="1" dirty="0">
                <a:latin typeface="Arial" charset="0"/>
                <a:ea typeface="Arial" charset="0"/>
                <a:cs typeface="Arial" charset="0"/>
              </a:rPr>
              <a:t>σ</a:t>
            </a:r>
            <a:r>
              <a:rPr lang="en-US" altLang="en-US" sz="1800" i="1" baseline="30000" dirty="0">
                <a:latin typeface="Arial" charset="0"/>
                <a:ea typeface="Arial" charset="0"/>
                <a:cs typeface="Arial" charset="0"/>
              </a:rPr>
              <a:t>2)</a:t>
            </a:r>
          </a:p>
        </p:txBody>
      </p:sp>
      <p:graphicFrame>
        <p:nvGraphicFramePr>
          <p:cNvPr id="17413" name="Object 10"/>
          <p:cNvGraphicFramePr>
            <a:graphicFrameLocks noChangeAspect="1"/>
          </p:cNvGraphicFramePr>
          <p:nvPr>
            <p:extLst>
              <p:ext uri="{D42A27DB-BD31-4B8C-83A1-F6EECF244321}">
                <p14:modId xmlns:p14="http://schemas.microsoft.com/office/powerpoint/2010/main" val="622169664"/>
              </p:ext>
            </p:extLst>
          </p:nvPr>
        </p:nvGraphicFramePr>
        <p:xfrm>
          <a:off x="1828800" y="2590007"/>
          <a:ext cx="4267200" cy="696912"/>
        </p:xfrm>
        <a:graphic>
          <a:graphicData uri="http://schemas.openxmlformats.org/presentationml/2006/ole">
            <mc:AlternateContent xmlns:mc="http://schemas.openxmlformats.org/markup-compatibility/2006">
              <mc:Choice xmlns:v="urn:schemas-microsoft-com:vml" Requires="v">
                <p:oleObj spid="_x0000_s7250" name="Equation" r:id="rId4" imgW="2959100" imgH="431800" progId="Equation.3">
                  <p:embed/>
                </p:oleObj>
              </mc:Choice>
              <mc:Fallback>
                <p:oleObj name="Equation" r:id="rId4" imgW="2959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590007"/>
                        <a:ext cx="426720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414" name="Object 11"/>
          <p:cNvGraphicFramePr>
            <a:graphicFrameLocks noGrp="1" noChangeAspect="1"/>
          </p:cNvGraphicFramePr>
          <p:nvPr>
            <p:ph sz="half" idx="2"/>
            <p:extLst>
              <p:ext uri="{D42A27DB-BD31-4B8C-83A1-F6EECF244321}">
                <p14:modId xmlns:p14="http://schemas.microsoft.com/office/powerpoint/2010/main" val="707665605"/>
              </p:ext>
            </p:extLst>
          </p:nvPr>
        </p:nvGraphicFramePr>
        <p:xfrm>
          <a:off x="6553200" y="2626519"/>
          <a:ext cx="3663950" cy="660400"/>
        </p:xfrm>
        <a:graphic>
          <a:graphicData uri="http://schemas.openxmlformats.org/presentationml/2006/ole">
            <mc:AlternateContent xmlns:mc="http://schemas.openxmlformats.org/markup-compatibility/2006">
              <mc:Choice xmlns:v="urn:schemas-microsoft-com:vml" Requires="v">
                <p:oleObj spid="_x0000_s7251" name="Equation" r:id="rId6" imgW="2235200" imgH="431800" progId="Equation.3">
                  <p:embed/>
                </p:oleObj>
              </mc:Choice>
              <mc:Fallback>
                <p:oleObj name="Equation" r:id="rId6" imgW="22352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2626519"/>
                        <a:ext cx="366395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684374"/>
      </p:ext>
    </p:extLst>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Detailed Accuracy By Class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88531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92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Building </a:t>
            </a:r>
            <a:r>
              <a:rPr lang="en-US" dirty="0">
                <a:latin typeface="Lucida Sans" charset="0"/>
                <a:ea typeface="Lucida Sans" charset="0"/>
                <a:cs typeface="Lucida Sans" charset="0"/>
              </a:rPr>
              <a:t>a classifier</a:t>
            </a:r>
          </a:p>
        </p:txBody>
      </p:sp>
      <p:sp>
        <p:nvSpPr>
          <p:cNvPr id="3" name="Content Placeholder 2"/>
          <p:cNvSpPr>
            <a:spLocks noGrp="1"/>
          </p:cNvSpPr>
          <p:nvPr>
            <p:ph idx="1"/>
          </p:nvPr>
        </p:nvSpPr>
        <p:spPr/>
        <p:txBody>
          <a:bodyPr>
            <a:normAutofit/>
          </a:bodyPr>
          <a:lstStyle/>
          <a:p>
            <a:pPr marL="0" indent="0" algn="ctr">
              <a:buNone/>
            </a:pPr>
            <a:endParaRPr lang="en-US" sz="9600" dirty="0" smtClean="0">
              <a:latin typeface="Arial" charset="0"/>
              <a:ea typeface="Arial" charset="0"/>
              <a:cs typeface="Arial" charset="0"/>
            </a:endParaRPr>
          </a:p>
          <a:p>
            <a:pPr marL="0" indent="0" algn="ctr">
              <a:buNone/>
            </a:pPr>
            <a:r>
              <a:rPr lang="en-US" sz="9600" dirty="0" smtClean="0">
                <a:latin typeface="Arial" charset="0"/>
                <a:ea typeface="Arial" charset="0"/>
                <a:cs typeface="Arial" charset="0"/>
              </a:rPr>
              <a:t>Lab 1</a:t>
            </a:r>
            <a:endParaRPr lang="en-US" sz="9600" dirty="0">
              <a:latin typeface="Arial" charset="0"/>
              <a:ea typeface="Arial" charset="0"/>
              <a:cs typeface="Arial" charset="0"/>
            </a:endParaRPr>
          </a:p>
        </p:txBody>
      </p:sp>
    </p:spTree>
    <p:extLst>
      <p:ext uri="{BB962C8B-B14F-4D97-AF65-F5344CB8AC3E}">
        <p14:creationId xmlns:p14="http://schemas.microsoft.com/office/powerpoint/2010/main" val="356382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Data treatment</a:t>
            </a:r>
          </a:p>
        </p:txBody>
      </p:sp>
      <p:sp>
        <p:nvSpPr>
          <p:cNvPr id="3" name="Content Placeholder 2"/>
          <p:cNvSpPr>
            <a:spLocks noGrp="1"/>
          </p:cNvSpPr>
          <p:nvPr>
            <p:ph idx="1"/>
          </p:nvPr>
        </p:nvSpPr>
        <p:spPr/>
        <p:txBody>
          <a:bodyPr>
            <a:normAutofit/>
          </a:bodyPr>
          <a:lstStyle/>
          <a:p>
            <a:r>
              <a:rPr lang="en-US" sz="2400" dirty="0">
                <a:latin typeface="Arial" charset="0"/>
                <a:ea typeface="Arial" charset="0"/>
                <a:cs typeface="Arial" charset="0"/>
              </a:rPr>
              <a:t>Variable </a:t>
            </a:r>
            <a:r>
              <a:rPr lang="en-US" sz="2400" dirty="0" smtClean="0">
                <a:latin typeface="Arial" charset="0"/>
                <a:ea typeface="Arial" charset="0"/>
                <a:cs typeface="Arial" charset="0"/>
              </a:rPr>
              <a:t>Identification</a:t>
            </a:r>
          </a:p>
          <a:p>
            <a:r>
              <a:rPr lang="en-US" sz="2400" dirty="0" err="1" smtClean="0">
                <a:latin typeface="Arial" charset="0"/>
                <a:ea typeface="Arial" charset="0"/>
                <a:cs typeface="Arial" charset="0"/>
              </a:rPr>
              <a:t>Univariate</a:t>
            </a:r>
            <a:r>
              <a:rPr lang="en-US" sz="2400" dirty="0" smtClean="0">
                <a:latin typeface="Arial" charset="0"/>
                <a:ea typeface="Arial" charset="0"/>
                <a:cs typeface="Arial" charset="0"/>
              </a:rPr>
              <a:t> </a:t>
            </a:r>
            <a:r>
              <a:rPr lang="en-US" sz="2400" dirty="0">
                <a:latin typeface="Arial" charset="0"/>
                <a:ea typeface="Arial" charset="0"/>
                <a:cs typeface="Arial" charset="0"/>
              </a:rPr>
              <a:t>Analysis</a:t>
            </a:r>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Bivariate Analysis</a:t>
            </a:r>
          </a:p>
          <a:p>
            <a:r>
              <a:rPr lang="en-US" sz="2400" dirty="0" smtClean="0">
                <a:latin typeface="Arial" charset="0"/>
                <a:ea typeface="Arial" charset="0"/>
                <a:cs typeface="Arial" charset="0"/>
              </a:rPr>
              <a:t>Missing </a:t>
            </a:r>
            <a:r>
              <a:rPr lang="en-US" sz="2400" dirty="0">
                <a:latin typeface="Arial" charset="0"/>
                <a:ea typeface="Arial" charset="0"/>
                <a:cs typeface="Arial" charset="0"/>
              </a:rPr>
              <a:t>Values </a:t>
            </a:r>
            <a:r>
              <a:rPr lang="en-US" sz="2400" dirty="0" smtClean="0">
                <a:latin typeface="Arial" charset="0"/>
                <a:ea typeface="Arial" charset="0"/>
                <a:cs typeface="Arial" charset="0"/>
              </a:rPr>
              <a:t>Imputation</a:t>
            </a:r>
          </a:p>
          <a:p>
            <a:r>
              <a:rPr lang="en-US" sz="2400" dirty="0" smtClean="0">
                <a:latin typeface="Arial" charset="0"/>
                <a:ea typeface="Arial" charset="0"/>
                <a:cs typeface="Arial" charset="0"/>
              </a:rPr>
              <a:t>Outliers Treatment</a:t>
            </a:r>
          </a:p>
          <a:p>
            <a:r>
              <a:rPr lang="en-US" sz="2400" dirty="0">
                <a:latin typeface="Arial" charset="0"/>
                <a:ea typeface="Arial" charset="0"/>
                <a:cs typeface="Arial" charset="0"/>
              </a:rPr>
              <a:t>Variable </a:t>
            </a:r>
            <a:r>
              <a:rPr lang="en-US" sz="2400" dirty="0" smtClean="0">
                <a:latin typeface="Arial" charset="0"/>
                <a:ea typeface="Arial" charset="0"/>
                <a:cs typeface="Arial" charset="0"/>
              </a:rPr>
              <a:t>transformation</a:t>
            </a:r>
          </a:p>
          <a:p>
            <a:r>
              <a:rPr lang="en-US" sz="2400" dirty="0" smtClean="0">
                <a:latin typeface="Arial" charset="0"/>
                <a:ea typeface="Arial" charset="0"/>
                <a:cs typeface="Arial" charset="0"/>
              </a:rPr>
              <a:t>Variable </a:t>
            </a:r>
            <a:r>
              <a:rPr lang="en-US" sz="2400" dirty="0">
                <a:latin typeface="Arial" charset="0"/>
                <a:ea typeface="Arial" charset="0"/>
                <a:cs typeface="Arial" charset="0"/>
              </a:rPr>
              <a:t>/ Feature </a:t>
            </a:r>
            <a:r>
              <a:rPr lang="en-US" sz="2400" dirty="0" smtClean="0">
                <a:latin typeface="Arial" charset="0"/>
                <a:ea typeface="Arial" charset="0"/>
                <a:cs typeface="Arial" charset="0"/>
              </a:rPr>
              <a:t>creation</a:t>
            </a:r>
            <a:endParaRPr lang="en-US" sz="2400" dirty="0" smtClean="0">
              <a:latin typeface="Arial" charset="0"/>
              <a:ea typeface="Arial" charset="0"/>
              <a:cs typeface="Arial" charset="0"/>
            </a:endParaRPr>
          </a:p>
        </p:txBody>
      </p:sp>
    </p:spTree>
    <p:extLst>
      <p:ext uri="{BB962C8B-B14F-4D97-AF65-F5344CB8AC3E}">
        <p14:creationId xmlns:p14="http://schemas.microsoft.com/office/powerpoint/2010/main" val="449093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Data treatment</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normAutofit/>
          </a:bodyPr>
          <a:lstStyle/>
          <a:p>
            <a:pPr marL="0" indent="0" algn="ctr">
              <a:buNone/>
            </a:pPr>
            <a:endParaRPr lang="en-US" sz="9600" dirty="0" smtClean="0">
              <a:latin typeface="Arial" charset="0"/>
              <a:ea typeface="Arial" charset="0"/>
              <a:cs typeface="Arial" charset="0"/>
            </a:endParaRPr>
          </a:p>
          <a:p>
            <a:pPr marL="0" indent="0" algn="ctr">
              <a:buNone/>
            </a:pPr>
            <a:r>
              <a:rPr lang="en-US" sz="9600" dirty="0" smtClean="0">
                <a:latin typeface="Arial" charset="0"/>
                <a:ea typeface="Arial" charset="0"/>
                <a:cs typeface="Arial" charset="0"/>
              </a:rPr>
              <a:t>Lab 2</a:t>
            </a:r>
            <a:endParaRPr lang="en-US" sz="9600" dirty="0">
              <a:latin typeface="Arial" charset="0"/>
              <a:ea typeface="Arial" charset="0"/>
              <a:cs typeface="Arial" charset="0"/>
            </a:endParaRPr>
          </a:p>
        </p:txBody>
      </p:sp>
    </p:spTree>
    <p:extLst>
      <p:ext uri="{BB962C8B-B14F-4D97-AF65-F5344CB8AC3E}">
        <p14:creationId xmlns:p14="http://schemas.microsoft.com/office/powerpoint/2010/main" val="30981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Visualizing your data</a:t>
            </a:r>
            <a:endParaRPr lang="en-US" dirty="0">
              <a:latin typeface="Lucida Sans" charset="0"/>
              <a:ea typeface="Lucida Sans" charset="0"/>
              <a:cs typeface="Lucida Sans" charset="0"/>
            </a:endParaRPr>
          </a:p>
        </p:txBody>
      </p:sp>
      <p:pic>
        <p:nvPicPr>
          <p:cNvPr id="5" name="Picture 4"/>
          <p:cNvPicPr>
            <a:picLocks noChangeAspect="1"/>
          </p:cNvPicPr>
          <p:nvPr/>
        </p:nvPicPr>
        <p:blipFill>
          <a:blip r:embed="rId2"/>
          <a:stretch>
            <a:fillRect/>
          </a:stretch>
        </p:blipFill>
        <p:spPr>
          <a:xfrm>
            <a:off x="2490037" y="1328802"/>
            <a:ext cx="7211925" cy="5397675"/>
          </a:xfrm>
          <a:prstGeom prst="rect">
            <a:avLst/>
          </a:prstGeom>
        </p:spPr>
      </p:pic>
    </p:spTree>
    <p:extLst>
      <p:ext uri="{BB962C8B-B14F-4D97-AF65-F5344CB8AC3E}">
        <p14:creationId xmlns:p14="http://schemas.microsoft.com/office/powerpoint/2010/main" val="38981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Visualizing your data</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normAutofit/>
          </a:bodyPr>
          <a:lstStyle/>
          <a:p>
            <a:pPr marL="0" indent="0" algn="ctr">
              <a:buNone/>
            </a:pPr>
            <a:endParaRPr lang="en-US" sz="9600" dirty="0" smtClean="0">
              <a:latin typeface="Arial" charset="0"/>
              <a:ea typeface="Arial" charset="0"/>
              <a:cs typeface="Arial" charset="0"/>
            </a:endParaRPr>
          </a:p>
          <a:p>
            <a:pPr marL="0" indent="0" algn="ctr">
              <a:buNone/>
            </a:pPr>
            <a:r>
              <a:rPr lang="en-US" sz="9600" dirty="0" smtClean="0">
                <a:latin typeface="Arial" charset="0"/>
                <a:ea typeface="Arial" charset="0"/>
                <a:cs typeface="Arial" charset="0"/>
              </a:rPr>
              <a:t>Lab 3</a:t>
            </a:r>
            <a:endParaRPr lang="en-US" sz="9600" dirty="0">
              <a:latin typeface="Arial" charset="0"/>
              <a:ea typeface="Arial" charset="0"/>
              <a:cs typeface="Arial" charset="0"/>
            </a:endParaRPr>
          </a:p>
        </p:txBody>
      </p:sp>
    </p:spTree>
    <p:extLst>
      <p:ext uri="{BB962C8B-B14F-4D97-AF65-F5344CB8AC3E}">
        <p14:creationId xmlns:p14="http://schemas.microsoft.com/office/powerpoint/2010/main" val="184448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Training &amp; Testing</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3"/>
          <a:stretch>
            <a:fillRect/>
          </a:stretch>
        </p:blipFill>
        <p:spPr>
          <a:xfrm>
            <a:off x="219301" y="1382561"/>
            <a:ext cx="11753397" cy="4617406"/>
          </a:xfrm>
          <a:prstGeom prst="rect">
            <a:avLst/>
          </a:prstGeom>
        </p:spPr>
      </p:pic>
    </p:spTree>
    <p:extLst>
      <p:ext uri="{BB962C8B-B14F-4D97-AF65-F5344CB8AC3E}">
        <p14:creationId xmlns:p14="http://schemas.microsoft.com/office/powerpoint/2010/main" val="1326858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Training &amp; Testing</a:t>
            </a:r>
          </a:p>
        </p:txBody>
      </p:sp>
      <p:sp>
        <p:nvSpPr>
          <p:cNvPr id="3" name="Content Placeholder 2"/>
          <p:cNvSpPr>
            <a:spLocks noGrp="1"/>
          </p:cNvSpPr>
          <p:nvPr>
            <p:ph idx="1"/>
          </p:nvPr>
        </p:nvSpPr>
        <p:spPr/>
        <p:txBody>
          <a:bodyPr>
            <a:normAutofit/>
          </a:bodyPr>
          <a:lstStyle/>
          <a:p>
            <a:pPr marL="0" indent="0" algn="ctr">
              <a:buNone/>
            </a:pPr>
            <a:endParaRPr lang="en-US" sz="9600" dirty="0" smtClean="0">
              <a:latin typeface="Arial" charset="0"/>
              <a:ea typeface="Arial" charset="0"/>
              <a:cs typeface="Arial" charset="0"/>
            </a:endParaRPr>
          </a:p>
          <a:p>
            <a:pPr marL="0" indent="0" algn="ctr">
              <a:buNone/>
            </a:pPr>
            <a:r>
              <a:rPr lang="en-US" sz="9600" dirty="0" smtClean="0">
                <a:latin typeface="Arial" charset="0"/>
                <a:ea typeface="Arial" charset="0"/>
                <a:cs typeface="Arial" charset="0"/>
              </a:rPr>
              <a:t>Lab 4</a:t>
            </a:r>
            <a:endParaRPr lang="en-US" sz="9600" dirty="0">
              <a:latin typeface="Arial" charset="0"/>
              <a:ea typeface="Arial" charset="0"/>
              <a:cs typeface="Arial" charset="0"/>
            </a:endParaRPr>
          </a:p>
        </p:txBody>
      </p:sp>
    </p:spTree>
    <p:extLst>
      <p:ext uri="{BB962C8B-B14F-4D97-AF65-F5344CB8AC3E}">
        <p14:creationId xmlns:p14="http://schemas.microsoft.com/office/powerpoint/2010/main" val="871153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Cross Validation</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2"/>
          <a:stretch>
            <a:fillRect/>
          </a:stretch>
        </p:blipFill>
        <p:spPr>
          <a:xfrm>
            <a:off x="98564" y="1284718"/>
            <a:ext cx="11994871" cy="4890613"/>
          </a:xfrm>
          <a:prstGeom prst="rect">
            <a:avLst/>
          </a:prstGeom>
        </p:spPr>
      </p:pic>
    </p:spTree>
    <p:extLst>
      <p:ext uri="{BB962C8B-B14F-4D97-AF65-F5344CB8AC3E}">
        <p14:creationId xmlns:p14="http://schemas.microsoft.com/office/powerpoint/2010/main" val="124141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What is the course about</a:t>
            </a:r>
            <a:endParaRPr lang="en-US" dirty="0">
              <a:latin typeface="Lucida Sans" charset="0"/>
              <a:ea typeface="Lucida Sans" charset="0"/>
              <a:cs typeface="Lucida Sans"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45526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696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Cross Validation</a:t>
            </a:r>
          </a:p>
        </p:txBody>
      </p:sp>
      <p:sp>
        <p:nvSpPr>
          <p:cNvPr id="3" name="Content Placeholder 2"/>
          <p:cNvSpPr>
            <a:spLocks noGrp="1"/>
          </p:cNvSpPr>
          <p:nvPr>
            <p:ph idx="1"/>
          </p:nvPr>
        </p:nvSpPr>
        <p:spPr/>
        <p:txBody>
          <a:bodyPr>
            <a:normAutofit/>
          </a:bodyPr>
          <a:lstStyle/>
          <a:p>
            <a:pPr marL="0" indent="0" algn="ctr">
              <a:buNone/>
            </a:pPr>
            <a:endParaRPr lang="en-US" sz="9600" dirty="0" smtClean="0">
              <a:latin typeface="Arial" charset="0"/>
              <a:ea typeface="Arial" charset="0"/>
              <a:cs typeface="Arial" charset="0"/>
            </a:endParaRPr>
          </a:p>
          <a:p>
            <a:pPr marL="0" indent="0" algn="ctr">
              <a:buNone/>
            </a:pPr>
            <a:r>
              <a:rPr lang="en-US" sz="9600" dirty="0" smtClean="0">
                <a:latin typeface="Arial" charset="0"/>
                <a:ea typeface="Arial" charset="0"/>
                <a:cs typeface="Arial" charset="0"/>
              </a:rPr>
              <a:t>Lab 5</a:t>
            </a:r>
            <a:endParaRPr lang="en-US" sz="9600" dirty="0">
              <a:latin typeface="Arial" charset="0"/>
              <a:ea typeface="Arial" charset="0"/>
              <a:cs typeface="Arial" charset="0"/>
            </a:endParaRPr>
          </a:p>
        </p:txBody>
      </p:sp>
    </p:spTree>
    <p:extLst>
      <p:ext uri="{BB962C8B-B14F-4D97-AF65-F5344CB8AC3E}">
        <p14:creationId xmlns:p14="http://schemas.microsoft.com/office/powerpoint/2010/main" val="2069824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Random Forest</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r>
              <a:rPr lang="en-US" dirty="0" smtClean="0">
                <a:latin typeface="Arial" charset="0"/>
                <a:ea typeface="Arial" charset="0"/>
                <a:cs typeface="Arial" charset="0"/>
              </a:rPr>
              <a:t>What is Random Forest?</a:t>
            </a:r>
          </a:p>
          <a:p>
            <a:r>
              <a:rPr lang="en-US" dirty="0" smtClean="0">
                <a:latin typeface="Arial" charset="0"/>
                <a:ea typeface="Arial" charset="0"/>
                <a:cs typeface="Arial" charset="0"/>
              </a:rPr>
              <a:t>How does it work?</a:t>
            </a:r>
          </a:p>
          <a:p>
            <a:r>
              <a:rPr lang="en-US" dirty="0" smtClean="0">
                <a:latin typeface="Arial" charset="0"/>
                <a:ea typeface="Arial" charset="0"/>
                <a:cs typeface="Arial" charset="0"/>
              </a:rPr>
              <a:t>Advantages of Random Forest.</a:t>
            </a:r>
          </a:p>
          <a:p>
            <a:r>
              <a:rPr lang="en-US" dirty="0" smtClean="0">
                <a:latin typeface="Arial" charset="0"/>
                <a:ea typeface="Arial" charset="0"/>
                <a:cs typeface="Arial" charset="0"/>
              </a:rPr>
              <a:t>Disadvantages </a:t>
            </a:r>
            <a:r>
              <a:rPr lang="en-US" dirty="0">
                <a:latin typeface="Arial" charset="0"/>
                <a:ea typeface="Arial" charset="0"/>
                <a:cs typeface="Arial" charset="0"/>
              </a:rPr>
              <a:t>of Random Forest</a:t>
            </a:r>
            <a:r>
              <a:rPr lang="en-US" dirty="0" smtClean="0">
                <a:latin typeface="Arial" charset="0"/>
                <a:ea typeface="Arial" charset="0"/>
                <a:cs typeface="Arial" charset="0"/>
              </a:rPr>
              <a:t>.</a:t>
            </a:r>
            <a:endParaRPr lang="en-US" dirty="0">
              <a:latin typeface="Arial" charset="0"/>
              <a:ea typeface="Arial" charset="0"/>
              <a:cs typeface="Arial" charset="0"/>
            </a:endParaRPr>
          </a:p>
        </p:txBody>
      </p:sp>
    </p:spTree>
    <p:extLst>
      <p:ext uri="{BB962C8B-B14F-4D97-AF65-F5344CB8AC3E}">
        <p14:creationId xmlns:p14="http://schemas.microsoft.com/office/powerpoint/2010/main" val="1734695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Arial" charset="0"/>
                <a:cs typeface="Arial" charset="0"/>
              </a:rPr>
              <a:t>Naïve Bayes Classifier Algorithm</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r>
              <a:rPr lang="en-US" dirty="0">
                <a:latin typeface="Arial" charset="0"/>
                <a:ea typeface="Arial" charset="0"/>
                <a:cs typeface="Arial" charset="0"/>
              </a:rPr>
              <a:t>What is Naïve Bayes Classifier Algorithm</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How does it work?</a:t>
            </a:r>
          </a:p>
          <a:p>
            <a:r>
              <a:rPr lang="en-US" dirty="0">
                <a:latin typeface="Arial" charset="0"/>
                <a:ea typeface="Arial" charset="0"/>
                <a:cs typeface="Arial" charset="0"/>
              </a:rPr>
              <a:t>Advantages of Naïve Bayes Classifier Algorithm</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Disadvantages of Naïve Bayes Classifier Algorithm</a:t>
            </a:r>
            <a:r>
              <a:rPr lang="en-US" dirty="0" smtClean="0">
                <a:latin typeface="Arial" charset="0"/>
                <a:ea typeface="Arial" charset="0"/>
                <a:cs typeface="Arial" charset="0"/>
              </a:rPr>
              <a:t>.</a:t>
            </a:r>
            <a:endParaRPr lang="en-US" dirty="0">
              <a:latin typeface="Arial" charset="0"/>
              <a:ea typeface="Arial" charset="0"/>
              <a:cs typeface="Arial" charset="0"/>
            </a:endParaRPr>
          </a:p>
        </p:txBody>
      </p:sp>
    </p:spTree>
    <p:extLst>
      <p:ext uri="{BB962C8B-B14F-4D97-AF65-F5344CB8AC3E}">
        <p14:creationId xmlns:p14="http://schemas.microsoft.com/office/powerpoint/2010/main" val="837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K-Nearest Neighbors </a:t>
            </a:r>
            <a:r>
              <a:rPr lang="en-US" dirty="0">
                <a:latin typeface="Arial" charset="0"/>
                <a:ea typeface="Arial" charset="0"/>
                <a:cs typeface="Arial" charset="0"/>
              </a:rPr>
              <a:t>algorithm</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r>
              <a:rPr lang="en-US" dirty="0">
                <a:latin typeface="Arial" charset="0"/>
                <a:ea typeface="Arial" charset="0"/>
                <a:cs typeface="Arial" charset="0"/>
              </a:rPr>
              <a:t>What is K-Nearest Neighbors algorithm</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How does it work?</a:t>
            </a:r>
          </a:p>
          <a:p>
            <a:r>
              <a:rPr lang="en-US" dirty="0">
                <a:latin typeface="Arial" charset="0"/>
                <a:ea typeface="Arial" charset="0"/>
                <a:cs typeface="Arial" charset="0"/>
              </a:rPr>
              <a:t>Advantages of K-Nearest Neighbors </a:t>
            </a:r>
            <a:r>
              <a:rPr lang="en-US" dirty="0" smtClean="0">
                <a:latin typeface="Arial" charset="0"/>
                <a:ea typeface="Arial" charset="0"/>
                <a:cs typeface="Arial" charset="0"/>
              </a:rPr>
              <a:t>Algorithm</a:t>
            </a:r>
            <a:r>
              <a:rPr lang="en-US" dirty="0">
                <a:latin typeface="Arial" charset="0"/>
                <a:ea typeface="Arial" charset="0"/>
                <a:cs typeface="Arial" charset="0"/>
              </a:rPr>
              <a:t>.</a:t>
            </a:r>
          </a:p>
          <a:p>
            <a:r>
              <a:rPr lang="en-US" dirty="0">
                <a:latin typeface="Arial" charset="0"/>
                <a:ea typeface="Arial" charset="0"/>
                <a:cs typeface="Arial" charset="0"/>
              </a:rPr>
              <a:t>Disadvantages of K-Nearest Neighbors </a:t>
            </a:r>
            <a:r>
              <a:rPr lang="en-US" dirty="0" smtClean="0">
                <a:latin typeface="Arial" charset="0"/>
                <a:ea typeface="Arial" charset="0"/>
                <a:cs typeface="Arial" charset="0"/>
              </a:rPr>
              <a:t>Algorithm</a:t>
            </a:r>
            <a:r>
              <a:rPr lang="en-US" dirty="0">
                <a:latin typeface="Arial" charset="0"/>
                <a:ea typeface="Arial" charset="0"/>
                <a:cs typeface="Arial" charset="0"/>
              </a:rPr>
              <a:t>.</a:t>
            </a:r>
          </a:p>
          <a:p>
            <a:pPr marL="0" indent="0">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193897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Arial" charset="0"/>
                <a:cs typeface="Arial" charset="0"/>
              </a:rPr>
              <a:t>Linear Regression</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r>
              <a:rPr lang="en-US" dirty="0">
                <a:latin typeface="Arial" charset="0"/>
                <a:ea typeface="Arial" charset="0"/>
                <a:cs typeface="Arial" charset="0"/>
              </a:rPr>
              <a:t>What is Linear Regression</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How does it work?</a:t>
            </a:r>
          </a:p>
          <a:p>
            <a:r>
              <a:rPr lang="en-US" dirty="0">
                <a:latin typeface="Arial" charset="0"/>
                <a:ea typeface="Arial" charset="0"/>
                <a:cs typeface="Arial" charset="0"/>
              </a:rPr>
              <a:t>Advantages of Linear Regression</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Disadvantages of Linear Regression</a:t>
            </a:r>
            <a:r>
              <a:rPr lang="en-US" dirty="0" smtClean="0">
                <a:latin typeface="Arial" charset="0"/>
                <a:ea typeface="Arial" charset="0"/>
                <a:cs typeface="Arial" charset="0"/>
              </a:rPr>
              <a:t>.</a:t>
            </a:r>
            <a:endParaRPr lang="en-US" dirty="0">
              <a:latin typeface="Arial" charset="0"/>
              <a:ea typeface="Arial" charset="0"/>
              <a:cs typeface="Arial" charset="0"/>
            </a:endParaRPr>
          </a:p>
          <a:p>
            <a:pPr marL="0" indent="0">
              <a:buNone/>
            </a:pPr>
            <a:endParaRPr lang="en-US" dirty="0">
              <a:latin typeface="Arial" charset="0"/>
              <a:ea typeface="Arial" charset="0"/>
              <a:cs typeface="Arial" charset="0"/>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321641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Logistic Regression</a:t>
            </a:r>
          </a:p>
        </p:txBody>
      </p:sp>
      <p:sp>
        <p:nvSpPr>
          <p:cNvPr id="3" name="Content Placeholder 2"/>
          <p:cNvSpPr>
            <a:spLocks noGrp="1"/>
          </p:cNvSpPr>
          <p:nvPr>
            <p:ph idx="1"/>
          </p:nvPr>
        </p:nvSpPr>
        <p:spPr/>
        <p:txBody>
          <a:bodyPr/>
          <a:lstStyle/>
          <a:p>
            <a:r>
              <a:rPr lang="en-US" dirty="0">
                <a:latin typeface="Arial" charset="0"/>
                <a:ea typeface="Arial" charset="0"/>
                <a:cs typeface="Arial" charset="0"/>
              </a:rPr>
              <a:t>What is Logistic </a:t>
            </a:r>
            <a:r>
              <a:rPr lang="en-US" dirty="0" smtClean="0">
                <a:latin typeface="Arial" charset="0"/>
                <a:ea typeface="Arial" charset="0"/>
                <a:cs typeface="Arial" charset="0"/>
              </a:rPr>
              <a:t>Regression</a:t>
            </a:r>
            <a:r>
              <a:rPr lang="en-US" dirty="0">
                <a:latin typeface="Arial" charset="0"/>
                <a:ea typeface="Arial" charset="0"/>
                <a:cs typeface="Arial" charset="0"/>
              </a:rPr>
              <a:t>?</a:t>
            </a:r>
          </a:p>
          <a:p>
            <a:r>
              <a:rPr lang="en-US" dirty="0">
                <a:latin typeface="Arial" charset="0"/>
                <a:ea typeface="Arial" charset="0"/>
                <a:cs typeface="Arial" charset="0"/>
              </a:rPr>
              <a:t>How does it work?</a:t>
            </a:r>
          </a:p>
          <a:p>
            <a:r>
              <a:rPr lang="en-US" dirty="0">
                <a:latin typeface="Arial" charset="0"/>
                <a:ea typeface="Arial" charset="0"/>
                <a:cs typeface="Arial" charset="0"/>
              </a:rPr>
              <a:t>Advantages of Logistic </a:t>
            </a:r>
            <a:r>
              <a:rPr lang="en-US" dirty="0" smtClean="0">
                <a:latin typeface="Arial" charset="0"/>
                <a:ea typeface="Arial" charset="0"/>
                <a:cs typeface="Arial" charset="0"/>
              </a:rPr>
              <a:t>Regression</a:t>
            </a:r>
            <a:r>
              <a:rPr lang="en-US" dirty="0">
                <a:latin typeface="Arial" charset="0"/>
                <a:ea typeface="Arial" charset="0"/>
                <a:cs typeface="Arial" charset="0"/>
              </a:rPr>
              <a:t>.</a:t>
            </a:r>
          </a:p>
          <a:p>
            <a:r>
              <a:rPr lang="en-US" dirty="0">
                <a:latin typeface="Arial" charset="0"/>
                <a:ea typeface="Arial" charset="0"/>
                <a:cs typeface="Arial" charset="0"/>
              </a:rPr>
              <a:t>Disadvantages of Logistic </a:t>
            </a:r>
            <a:r>
              <a:rPr lang="en-US" dirty="0" smtClean="0">
                <a:latin typeface="Arial" charset="0"/>
                <a:ea typeface="Arial" charset="0"/>
                <a:cs typeface="Arial" charset="0"/>
              </a:rPr>
              <a:t>Regression.</a:t>
            </a:r>
            <a:endParaRPr lang="en-US" dirty="0">
              <a:latin typeface="Arial" charset="0"/>
              <a:ea typeface="Arial" charset="0"/>
              <a:cs typeface="Arial" charset="0"/>
            </a:endParaRPr>
          </a:p>
        </p:txBody>
      </p:sp>
    </p:spTree>
    <p:extLst>
      <p:ext uri="{BB962C8B-B14F-4D97-AF65-F5344CB8AC3E}">
        <p14:creationId xmlns:p14="http://schemas.microsoft.com/office/powerpoint/2010/main" val="620838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Support Vector Machine</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r>
              <a:rPr lang="en-US" dirty="0">
                <a:latin typeface="Arial" charset="0"/>
                <a:ea typeface="Arial" charset="0"/>
                <a:cs typeface="Arial" charset="0"/>
              </a:rPr>
              <a:t>What is Support Vector Machine</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How does it work?</a:t>
            </a:r>
          </a:p>
          <a:p>
            <a:r>
              <a:rPr lang="en-US" dirty="0">
                <a:latin typeface="Arial" charset="0"/>
                <a:ea typeface="Arial" charset="0"/>
                <a:cs typeface="Arial" charset="0"/>
              </a:rPr>
              <a:t>Advantages of Support Vector Machine</a:t>
            </a:r>
            <a:r>
              <a:rPr lang="en-US" dirty="0" smtClean="0">
                <a:latin typeface="Arial" charset="0"/>
                <a:ea typeface="Arial" charset="0"/>
                <a:cs typeface="Arial" charset="0"/>
              </a:rPr>
              <a:t>.</a:t>
            </a:r>
            <a:endParaRPr lang="en-US" dirty="0">
              <a:latin typeface="Arial" charset="0"/>
              <a:ea typeface="Arial" charset="0"/>
              <a:cs typeface="Arial" charset="0"/>
            </a:endParaRPr>
          </a:p>
          <a:p>
            <a:r>
              <a:rPr lang="en-US" dirty="0">
                <a:latin typeface="Arial" charset="0"/>
                <a:ea typeface="Arial" charset="0"/>
                <a:cs typeface="Arial" charset="0"/>
              </a:rPr>
              <a:t>Disadvantages of Support Vector Machine</a:t>
            </a:r>
            <a:r>
              <a:rPr lang="en-US" dirty="0" smtClean="0">
                <a:latin typeface="Arial" charset="0"/>
                <a:ea typeface="Arial" charset="0"/>
                <a:cs typeface="Arial" charset="0"/>
              </a:rPr>
              <a:t>.</a:t>
            </a:r>
            <a:endParaRPr lang="en-US" dirty="0">
              <a:latin typeface="Arial" charset="0"/>
              <a:ea typeface="Arial" charset="0"/>
              <a:cs typeface="Arial" charset="0"/>
            </a:endParaRPr>
          </a:p>
        </p:txBody>
      </p:sp>
    </p:spTree>
    <p:extLst>
      <p:ext uri="{BB962C8B-B14F-4D97-AF65-F5344CB8AC3E}">
        <p14:creationId xmlns:p14="http://schemas.microsoft.com/office/powerpoint/2010/main" val="122810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34969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Top Challenges</a:t>
            </a:r>
            <a:endParaRPr lang="en-US" dirty="0">
              <a:latin typeface="Lucida Sans" charset="0"/>
              <a:ea typeface="Lucida Sans" charset="0"/>
              <a:cs typeface="Lucida Sans"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98" y="1338624"/>
            <a:ext cx="7619003" cy="5519376"/>
          </a:xfrm>
          <a:prstGeom prst="rect">
            <a:avLst/>
          </a:prstGeom>
        </p:spPr>
      </p:pic>
    </p:spTree>
    <p:extLst>
      <p:ext uri="{BB962C8B-B14F-4D97-AF65-F5344CB8AC3E}">
        <p14:creationId xmlns:p14="http://schemas.microsoft.com/office/powerpoint/2010/main" val="1107293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Data Mining Ethics</a:t>
            </a:r>
            <a:endParaRPr lang="en-US" dirty="0">
              <a:latin typeface="Lucida Sans" charset="0"/>
              <a:ea typeface="Lucida Sans" charset="0"/>
              <a:cs typeface="Lucida Sans"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2724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7030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Prerequisites for this course</a:t>
            </a:r>
            <a:endParaRPr lang="en-US" dirty="0">
              <a:latin typeface="Lucida Sans" charset="0"/>
              <a:ea typeface="Lucida Sans" charset="0"/>
              <a:cs typeface="Lucida Sans"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39714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7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Topics we not covered in this course</a:t>
            </a:r>
            <a:endParaRPr lang="en-US" dirty="0">
              <a:latin typeface="Lucida Sans" charset="0"/>
              <a:ea typeface="Lucida Sans" charset="0"/>
              <a:cs typeface="Lucida Sans"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010689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3104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Questions?</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pPr marL="0" indent="0">
              <a:buNone/>
            </a:pPr>
            <a:endParaRPr lang="en-US" dirty="0">
              <a:latin typeface="Arial" charset="0"/>
              <a:ea typeface="Arial" charset="0"/>
              <a:cs typeface="Arial" charset="0"/>
            </a:endParaRPr>
          </a:p>
        </p:txBody>
      </p:sp>
    </p:spTree>
    <p:extLst>
      <p:ext uri="{BB962C8B-B14F-4D97-AF65-F5344CB8AC3E}">
        <p14:creationId xmlns:p14="http://schemas.microsoft.com/office/powerpoint/2010/main" val="2094637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Contact Us</a:t>
            </a:r>
            <a:endParaRPr lang="en-US" dirty="0">
              <a:latin typeface="Lucida Sans" charset="0"/>
              <a:ea typeface="Lucida Sans" charset="0"/>
              <a:cs typeface="Lucida Sans" charset="0"/>
            </a:endParaRPr>
          </a:p>
        </p:txBody>
      </p:sp>
      <p:sp>
        <p:nvSpPr>
          <p:cNvPr id="3" name="Content Placeholder 2"/>
          <p:cNvSpPr>
            <a:spLocks noGrp="1"/>
          </p:cNvSpPr>
          <p:nvPr>
            <p:ph idx="1"/>
          </p:nvPr>
        </p:nvSpPr>
        <p:spPr/>
        <p:txBody>
          <a:bodyPr/>
          <a:lstStyle/>
          <a:p>
            <a:pPr marL="177801" lvl="0" indent="0">
              <a:spcBef>
                <a:spcPts val="0"/>
              </a:spcBef>
              <a:buSzPct val="25000"/>
              <a:buNone/>
            </a:pPr>
            <a:r>
              <a:rPr lang="en-US" dirty="0">
                <a:latin typeface="Lucida Sans Unicode" charset="0"/>
                <a:ea typeface="Lucida Sans Unicode" charset="0"/>
                <a:cs typeface="Lucida Sans Unicode" charset="0"/>
              </a:rPr>
              <a:t>Email: </a:t>
            </a:r>
            <a:r>
              <a:rPr lang="en-US" dirty="0" err="1" smtClean="0">
                <a:latin typeface="Lucida Sans Unicode" charset="0"/>
                <a:ea typeface="Lucida Sans Unicode" charset="0"/>
                <a:cs typeface="Lucida Sans Unicode" charset="0"/>
              </a:rPr>
              <a:t>nurdin@intellij.my</a:t>
            </a:r>
            <a:endParaRPr lang="en-US" dirty="0">
              <a:latin typeface="Lucida Sans Unicode" charset="0"/>
              <a:ea typeface="Lucida Sans Unicode" charset="0"/>
              <a:cs typeface="Lucida Sans Unicode" charset="0"/>
            </a:endParaRPr>
          </a:p>
          <a:p>
            <a:pPr marL="177801" lvl="0" indent="0">
              <a:spcBef>
                <a:spcPts val="0"/>
              </a:spcBef>
              <a:buSzPct val="25000"/>
              <a:buNone/>
            </a:pPr>
            <a:endParaRPr lang="en-US" dirty="0">
              <a:latin typeface="Lucida Sans Unicode" charset="0"/>
              <a:ea typeface="Lucida Sans Unicode" charset="0"/>
              <a:cs typeface="Lucida Sans Unicode" charset="0"/>
            </a:endParaRPr>
          </a:p>
          <a:p>
            <a:pPr marL="177801" lvl="0" indent="0">
              <a:spcBef>
                <a:spcPts val="0"/>
              </a:spcBef>
              <a:buSzPct val="25000"/>
              <a:buNone/>
            </a:pPr>
            <a:r>
              <a:rPr lang="en-US" dirty="0">
                <a:latin typeface="Lucida Sans Unicode" charset="0"/>
                <a:ea typeface="Lucida Sans Unicode" charset="0"/>
                <a:cs typeface="Lucida Sans Unicode" charset="0"/>
              </a:rPr>
              <a:t>Phone: +6 011 2625 2058</a:t>
            </a:r>
          </a:p>
          <a:p>
            <a:pPr lvl="0">
              <a:spcBef>
                <a:spcPts val="0"/>
              </a:spcBef>
              <a:buSzPct val="25000"/>
            </a:pPr>
            <a:endParaRPr lang="en-US" dirty="0">
              <a:latin typeface="Lucida Sans Unicode" charset="0"/>
              <a:ea typeface="Lucida Sans Unicode" charset="0"/>
              <a:cs typeface="Lucida Sans Unicode" charset="0"/>
            </a:endParaRPr>
          </a:p>
          <a:p>
            <a:pPr marL="177801" lvl="0" indent="0">
              <a:spcBef>
                <a:spcPts val="0"/>
              </a:spcBef>
              <a:buSzPct val="25000"/>
              <a:buNone/>
            </a:pPr>
            <a:r>
              <a:rPr lang="en-US" dirty="0">
                <a:latin typeface="Lucida Sans Unicode" charset="0"/>
                <a:ea typeface="Lucida Sans Unicode" charset="0"/>
                <a:cs typeface="Lucida Sans Unicode" charset="0"/>
              </a:rPr>
              <a:t>Address:</a:t>
            </a:r>
            <a:br>
              <a:rPr lang="en-US" dirty="0">
                <a:latin typeface="Lucida Sans Unicode" charset="0"/>
                <a:ea typeface="Lucida Sans Unicode" charset="0"/>
                <a:cs typeface="Lucida Sans Unicode" charset="0"/>
              </a:rPr>
            </a:br>
            <a:r>
              <a:rPr lang="en-US" dirty="0">
                <a:latin typeface="Lucida Sans" panose="020B0602040502020204" pitchFamily="34" charset="0"/>
                <a:cs typeface="Lucida Sans" panose="020B0602040502020204" pitchFamily="34" charset="0"/>
              </a:rPr>
              <a:t>E-28-1, </a:t>
            </a:r>
            <a:r>
              <a:rPr lang="en-US" dirty="0" err="1">
                <a:latin typeface="Lucida Sans" panose="020B0602040502020204" pitchFamily="34" charset="0"/>
                <a:cs typeface="Lucida Sans" panose="020B0602040502020204" pitchFamily="34" charset="0"/>
              </a:rPr>
              <a:t>Jalan</a:t>
            </a:r>
            <a:r>
              <a:rPr lang="en-US" dirty="0">
                <a:latin typeface="Lucida Sans" panose="020B0602040502020204" pitchFamily="34" charset="0"/>
                <a:cs typeface="Lucida Sans" panose="020B0602040502020204" pitchFamily="34" charset="0"/>
              </a:rPr>
              <a:t> Multimedia 7/AG</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City Park, </a:t>
            </a:r>
            <a:r>
              <a:rPr lang="en-US" dirty="0" err="1">
                <a:latin typeface="Lucida Sans" panose="020B0602040502020204" pitchFamily="34" charset="0"/>
                <a:cs typeface="Lucida Sans" panose="020B0602040502020204" pitchFamily="34" charset="0"/>
              </a:rPr>
              <a:t>i</a:t>
            </a:r>
            <a:r>
              <a:rPr lang="en-US" dirty="0">
                <a:latin typeface="Lucida Sans" panose="020B0602040502020204" pitchFamily="34" charset="0"/>
                <a:cs typeface="Lucida Sans" panose="020B0602040502020204" pitchFamily="34" charset="0"/>
              </a:rPr>
              <a:t>-City</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40000 Shah </a:t>
            </a:r>
            <a:r>
              <a:rPr lang="en-US" dirty="0" err="1">
                <a:latin typeface="Lucida Sans" panose="020B0602040502020204" pitchFamily="34" charset="0"/>
                <a:cs typeface="Lucida Sans" panose="020B0602040502020204" pitchFamily="34" charset="0"/>
              </a:rPr>
              <a:t>Alam</a:t>
            </a:r>
            <a:r>
              <a:rPr lang="en-US" dirty="0">
                <a:latin typeface="Lucida Sans" panose="020B0602040502020204" pitchFamily="34" charset="0"/>
                <a:cs typeface="Lucida Sans" panose="020B0602040502020204" pitchFamily="34" charset="0"/>
              </a:rPr>
              <a:t>, Selangor</a:t>
            </a:r>
            <a:br>
              <a:rPr lang="en-US" dirty="0">
                <a:latin typeface="Lucida Sans" panose="020B0602040502020204" pitchFamily="34" charset="0"/>
                <a:cs typeface="Lucida Sans" panose="020B0602040502020204" pitchFamily="34" charset="0"/>
              </a:rPr>
            </a:br>
            <a:r>
              <a:rPr lang="en-US" dirty="0">
                <a:latin typeface="Lucida Sans" panose="020B0602040502020204" pitchFamily="34" charset="0"/>
                <a:cs typeface="Lucida Sans" panose="020B0602040502020204" pitchFamily="34" charset="0"/>
              </a:rPr>
              <a:t>Malaysia</a:t>
            </a:r>
            <a:r>
              <a:rPr lang="en-US" dirty="0" smtClean="0">
                <a:latin typeface="Lucida Sans" panose="020B0602040502020204" pitchFamily="34" charset="0"/>
                <a:cs typeface="Lucida Sans" panose="020B0602040502020204" pitchFamily="34" charset="0"/>
              </a:rPr>
              <a:t>.</a:t>
            </a:r>
            <a:endParaRPr lang="en-US" dirty="0">
              <a:latin typeface="Lucida Sans" panose="020B0602040502020204" pitchFamily="34" charset="0"/>
              <a:cs typeface="Lucida Sans" panose="020B0602040502020204" pitchFamily="34" charset="0"/>
            </a:endParaRPr>
          </a:p>
        </p:txBody>
      </p:sp>
    </p:spTree>
    <p:extLst>
      <p:ext uri="{BB962C8B-B14F-4D97-AF65-F5344CB8AC3E}">
        <p14:creationId xmlns:p14="http://schemas.microsoft.com/office/powerpoint/2010/main" val="667910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Setup Environment for </a:t>
            </a:r>
            <a:r>
              <a:rPr lang="en-US" dirty="0" err="1" smtClean="0">
                <a:latin typeface="Lucida Sans" charset="0"/>
                <a:ea typeface="Lucida Sans" charset="0"/>
                <a:cs typeface="Lucida Sans" charset="0"/>
              </a:rPr>
              <a:t>IPython</a:t>
            </a:r>
            <a:r>
              <a:rPr lang="en-US" dirty="0" smtClean="0">
                <a:latin typeface="Lucida Sans" charset="0"/>
                <a:ea typeface="Lucida Sans" charset="0"/>
                <a:cs typeface="Lucida Sans" charset="0"/>
              </a:rPr>
              <a:t> Notebook</a:t>
            </a:r>
            <a:endParaRPr lang="en-US" dirty="0">
              <a:latin typeface="Lucida Sans" charset="0"/>
              <a:ea typeface="Lucida Sans" charset="0"/>
              <a:cs typeface="Lucida Sans"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587936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114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Sans" charset="0"/>
                <a:ea typeface="Lucida Sans" charset="0"/>
                <a:cs typeface="Lucida Sans" charset="0"/>
              </a:rPr>
              <a:t>UI </a:t>
            </a:r>
            <a:r>
              <a:rPr lang="en-US" dirty="0">
                <a:latin typeface="Lucida Sans" charset="0"/>
                <a:ea typeface="Lucida Sans" charset="0"/>
                <a:cs typeface="Lucida Sans" charset="0"/>
              </a:rPr>
              <a:t>Components </a:t>
            </a:r>
            <a:r>
              <a:rPr lang="en-US" dirty="0" err="1">
                <a:latin typeface="Lucida Sans" charset="0"/>
                <a:ea typeface="Lucida Sans" charset="0"/>
                <a:cs typeface="Lucida Sans" charset="0"/>
              </a:rPr>
              <a:t>IPython</a:t>
            </a:r>
            <a:r>
              <a:rPr lang="en-US" dirty="0">
                <a:latin typeface="Lucida Sans" charset="0"/>
                <a:ea typeface="Lucida Sans" charset="0"/>
                <a:cs typeface="Lucida Sans" charset="0"/>
              </a:rPr>
              <a:t> Notebook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70140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59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Notebook Dashboard</a:t>
            </a:r>
          </a:p>
        </p:txBody>
      </p:sp>
      <p:pic>
        <p:nvPicPr>
          <p:cNvPr id="4" name="Picture 3"/>
          <p:cNvPicPr>
            <a:picLocks noChangeAspect="1"/>
          </p:cNvPicPr>
          <p:nvPr/>
        </p:nvPicPr>
        <p:blipFill>
          <a:blip r:embed="rId2"/>
          <a:stretch>
            <a:fillRect/>
          </a:stretch>
        </p:blipFill>
        <p:spPr>
          <a:xfrm>
            <a:off x="1158657" y="1366689"/>
            <a:ext cx="9874685" cy="5356619"/>
          </a:xfrm>
          <a:prstGeom prst="rect">
            <a:avLst/>
          </a:prstGeom>
        </p:spPr>
      </p:pic>
    </p:spTree>
    <p:extLst>
      <p:ext uri="{BB962C8B-B14F-4D97-AF65-F5344CB8AC3E}">
        <p14:creationId xmlns:p14="http://schemas.microsoft.com/office/powerpoint/2010/main" val="211358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Notebook Editor</a:t>
            </a:r>
          </a:p>
        </p:txBody>
      </p:sp>
      <p:pic>
        <p:nvPicPr>
          <p:cNvPr id="4" name="Picture 3"/>
          <p:cNvPicPr>
            <a:picLocks noChangeAspect="1"/>
          </p:cNvPicPr>
          <p:nvPr/>
        </p:nvPicPr>
        <p:blipFill>
          <a:blip r:embed="rId2"/>
          <a:stretch>
            <a:fillRect/>
          </a:stretch>
        </p:blipFill>
        <p:spPr>
          <a:xfrm>
            <a:off x="1189972" y="1375611"/>
            <a:ext cx="9812055" cy="5322645"/>
          </a:xfrm>
          <a:prstGeom prst="rect">
            <a:avLst/>
          </a:prstGeom>
        </p:spPr>
      </p:pic>
    </p:spTree>
    <p:extLst>
      <p:ext uri="{BB962C8B-B14F-4D97-AF65-F5344CB8AC3E}">
        <p14:creationId xmlns:p14="http://schemas.microsoft.com/office/powerpoint/2010/main" val="201482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ucida Sans" charset="0"/>
                <a:ea typeface="Lucida Sans" charset="0"/>
                <a:cs typeface="Lucida Sans" charset="0"/>
              </a:rPr>
              <a:t>Edit Mode and Notebook Editor</a:t>
            </a:r>
          </a:p>
        </p:txBody>
      </p:sp>
      <p:pic>
        <p:nvPicPr>
          <p:cNvPr id="4" name="Picture 3"/>
          <p:cNvPicPr>
            <a:picLocks noChangeAspect="1"/>
          </p:cNvPicPr>
          <p:nvPr/>
        </p:nvPicPr>
        <p:blipFill>
          <a:blip r:embed="rId2"/>
          <a:stretch>
            <a:fillRect/>
          </a:stretch>
        </p:blipFill>
        <p:spPr>
          <a:xfrm>
            <a:off x="1139868" y="1346305"/>
            <a:ext cx="9912263" cy="5377003"/>
          </a:xfrm>
          <a:prstGeom prst="rect">
            <a:avLst/>
          </a:prstGeom>
        </p:spPr>
      </p:pic>
    </p:spTree>
    <p:extLst>
      <p:ext uri="{BB962C8B-B14F-4D97-AF65-F5344CB8AC3E}">
        <p14:creationId xmlns:p14="http://schemas.microsoft.com/office/powerpoint/2010/main" val="1662419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966</Words>
  <Application>Microsoft Macintosh PowerPoint</Application>
  <PresentationFormat>Widescreen</PresentationFormat>
  <Paragraphs>202</Paragraphs>
  <Slides>42</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3" baseType="lpstr">
      <vt:lpstr>Calibri</vt:lpstr>
      <vt:lpstr>Calibri Light</vt:lpstr>
      <vt:lpstr>Lucida Sans</vt:lpstr>
      <vt:lpstr>Lucida Sans Unicode</vt:lpstr>
      <vt:lpstr>Tahoma</vt:lpstr>
      <vt:lpstr>Times New Roman</vt:lpstr>
      <vt:lpstr>Wingdings</vt:lpstr>
      <vt:lpstr>Arial</vt:lpstr>
      <vt:lpstr>Office Theme</vt:lpstr>
      <vt:lpstr>Microsoft Equation 3.0</vt:lpstr>
      <vt:lpstr>Equation</vt:lpstr>
      <vt:lpstr>Data Mining with IPython Notebook &amp; D3.js.</vt:lpstr>
      <vt:lpstr>Applications</vt:lpstr>
      <vt:lpstr>What is the course about</vt:lpstr>
      <vt:lpstr>Prerequisites for this course</vt:lpstr>
      <vt:lpstr>Setup Environment for IPython Notebook</vt:lpstr>
      <vt:lpstr>UI Components IPython Notebook</vt:lpstr>
      <vt:lpstr>Notebook Dashboard</vt:lpstr>
      <vt:lpstr>Notebook Editor</vt:lpstr>
      <vt:lpstr>Edit Mode and Notebook Editor</vt:lpstr>
      <vt:lpstr>File Editor</vt:lpstr>
      <vt:lpstr>Demo</vt:lpstr>
      <vt:lpstr>Exploring datasets</vt:lpstr>
      <vt:lpstr>Attributes</vt:lpstr>
      <vt:lpstr>Attribute Types </vt:lpstr>
      <vt:lpstr>Numeric Attribute Types </vt:lpstr>
      <vt:lpstr>Discrete vs. Continuous Attributes </vt:lpstr>
      <vt:lpstr>Comparison Supervised and Unsupervised Learning</vt:lpstr>
      <vt:lpstr>Classifier</vt:lpstr>
      <vt:lpstr>Measuring the Central Tendency</vt:lpstr>
      <vt:lpstr>Measuring the Dispersion of Data</vt:lpstr>
      <vt:lpstr>Detailed Accuracy By Class</vt:lpstr>
      <vt:lpstr>Building a classifier</vt:lpstr>
      <vt:lpstr>Data treatment</vt:lpstr>
      <vt:lpstr>Data treatment</vt:lpstr>
      <vt:lpstr>Visualizing your data</vt:lpstr>
      <vt:lpstr>Visualizing your data</vt:lpstr>
      <vt:lpstr>Training &amp; Testing</vt:lpstr>
      <vt:lpstr>Training &amp; Testing</vt:lpstr>
      <vt:lpstr>Cross Validation</vt:lpstr>
      <vt:lpstr>Cross Validation</vt:lpstr>
      <vt:lpstr>Random Forest</vt:lpstr>
      <vt:lpstr>Naïve Bayes Classifier Algorithm</vt:lpstr>
      <vt:lpstr>K-Nearest Neighbors algorithm</vt:lpstr>
      <vt:lpstr>Linear Regression</vt:lpstr>
      <vt:lpstr>Logistic Regression</vt:lpstr>
      <vt:lpstr>Support Vector Machine</vt:lpstr>
      <vt:lpstr>PowerPoint Presentation</vt:lpstr>
      <vt:lpstr>Top Challenges</vt:lpstr>
      <vt:lpstr>Data Mining Ethics</vt:lpstr>
      <vt:lpstr>Topics we not covered in this course</vt:lpstr>
      <vt:lpstr>Questions?</vt:lpstr>
      <vt:lpstr>Contact 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Microsoft Office User</dc:creator>
  <cp:lastModifiedBy>Microsoft Office User</cp:lastModifiedBy>
  <cp:revision>134</cp:revision>
  <dcterms:created xsi:type="dcterms:W3CDTF">2017-04-02T03:24:34Z</dcterms:created>
  <dcterms:modified xsi:type="dcterms:W3CDTF">2017-05-26T16:47:42Z</dcterms:modified>
</cp:coreProperties>
</file>